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Roboto" panose="02000000000000000000" pitchFamily="2" charset="0"/>
      <p:regular r:id="rId12"/>
      <p:bold r:id="rId13"/>
      <p:boldItalic r:id="rId14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00ADEF"/>
    <a:srgbClr val="BBDDDE"/>
    <a:srgbClr val="1A31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711" autoAdjust="0"/>
    <p:restoredTop sz="90772"/>
  </p:normalViewPr>
  <p:slideViewPr>
    <p:cSldViewPr snapToObjects="1" showGuides="1">
      <p:cViewPr varScale="1">
        <p:scale>
          <a:sx n="101" d="100"/>
          <a:sy n="101" d="100"/>
        </p:scale>
        <p:origin x="120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1_shape2"/>
          <p:cNvSpPr/>
          <p:nvPr userDrawn="1"/>
        </p:nvSpPr>
        <p:spPr>
          <a:xfrm>
            <a:off x="4123078" y="0"/>
            <a:ext cx="8064980" cy="6858000"/>
          </a:xfrm>
          <a:prstGeom prst="parallelogram">
            <a:avLst>
              <a:gd name="adj" fmla="val 53571"/>
            </a:avLst>
          </a:prstGeom>
          <a:solidFill>
            <a:srgbClr val="BBD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hidden_shape"/>
          <p:cNvSpPr/>
          <p:nvPr userDrawn="1"/>
        </p:nvSpPr>
        <p:spPr>
          <a:xfrm>
            <a:off x="0" y="943429"/>
            <a:ext cx="12192000" cy="3695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color1_shape1"/>
          <p:cNvCxnSpPr/>
          <p:nvPr userDrawn="1"/>
        </p:nvCxnSpPr>
        <p:spPr>
          <a:xfrm>
            <a:off x="1084191" y="2579409"/>
            <a:ext cx="3629241" cy="0"/>
          </a:xfrm>
          <a:prstGeom prst="line">
            <a:avLst/>
          </a:prstGeom>
          <a:ln w="38100">
            <a:solidFill>
              <a:srgbClr val="BBDD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998006" y="1312055"/>
            <a:ext cx="6768597" cy="1191323"/>
          </a:xfrm>
          <a:prstGeom prst="rect">
            <a:avLst/>
          </a:prstGeom>
        </p:spPr>
        <p:txBody>
          <a:bodyPr anchor="ctr"/>
          <a:lstStyle>
            <a:lvl1pPr>
              <a:defRPr lang="ru-RU" sz="3600" b="1" kern="1200" cap="none" baseline="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Presentation name</a:t>
            </a:r>
            <a:endParaRPr lang="ru-RU" dirty="0"/>
          </a:p>
        </p:txBody>
      </p:sp>
      <p:sp>
        <p:nvSpPr>
          <p:cNvPr id="8" name="subtitle"/>
          <p:cNvSpPr>
            <a:spLocks noGrp="1"/>
          </p:cNvSpPr>
          <p:nvPr>
            <p:ph type="subTitle" idx="1" hasCustomPrompt="1"/>
          </p:nvPr>
        </p:nvSpPr>
        <p:spPr>
          <a:xfrm>
            <a:off x="998005" y="2694151"/>
            <a:ext cx="9677400" cy="1080491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lang="ru-RU" sz="2800" kern="12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  <a:endParaRPr lang="ru-RU" dirty="0"/>
          </a:p>
        </p:txBody>
      </p:sp>
      <p:pic>
        <p:nvPicPr>
          <p:cNvPr id="10" name="logo" descr="E:\Live3\Artrange\Projects\Slider\Branding\Logo\logo_екфтызукуте-0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658" y="6366957"/>
            <a:ext cx="969256" cy="32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19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1_shape1"/>
          <p:cNvSpPr/>
          <p:nvPr userDrawn="1"/>
        </p:nvSpPr>
        <p:spPr>
          <a:xfrm>
            <a:off x="4123078" y="0"/>
            <a:ext cx="8064980" cy="6858000"/>
          </a:xfrm>
          <a:prstGeom prst="parallelogram">
            <a:avLst>
              <a:gd name="adj" fmla="val 53571"/>
            </a:avLst>
          </a:prstGeom>
          <a:solidFill>
            <a:srgbClr val="BBD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hidden_shape"/>
          <p:cNvSpPr/>
          <p:nvPr userDrawn="1"/>
        </p:nvSpPr>
        <p:spPr>
          <a:xfrm>
            <a:off x="0" y="491043"/>
            <a:ext cx="12192000" cy="5953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838200" y="619437"/>
            <a:ext cx="10526545" cy="793317"/>
          </a:xfrm>
          <a:prstGeom prst="rect">
            <a:avLst/>
          </a:prstGeom>
        </p:spPr>
        <p:txBody>
          <a:bodyPr anchor="ctr"/>
          <a:lstStyle>
            <a:lvl1pPr>
              <a:defRPr lang="ru-RU" sz="3600" b="1" kern="1200" cap="none" baseline="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Title</a:t>
            </a:r>
            <a:endParaRPr lang="ru-RU" dirty="0"/>
          </a:p>
        </p:txBody>
      </p:sp>
      <p:sp>
        <p:nvSpPr>
          <p:cNvPr id="13" name="text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1536508"/>
            <a:ext cx="10526545" cy="46576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kern="12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ru-RU" dirty="0"/>
          </a:p>
        </p:txBody>
      </p:sp>
      <p:pic>
        <p:nvPicPr>
          <p:cNvPr id="7" name="logo" descr="E:\Live3\Artrange\Projects\Slider\Branding\Logo\logo_екфтызукуте-0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658" y="6366957"/>
            <a:ext cx="969256" cy="32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365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1_shape1"/>
          <p:cNvSpPr/>
          <p:nvPr userDrawn="1"/>
        </p:nvSpPr>
        <p:spPr>
          <a:xfrm>
            <a:off x="0" y="0"/>
            <a:ext cx="12188058" cy="6858000"/>
          </a:xfrm>
          <a:prstGeom prst="parallelogram">
            <a:avLst>
              <a:gd name="adj" fmla="val 53571"/>
            </a:avLst>
          </a:prstGeom>
          <a:solidFill>
            <a:srgbClr val="BBD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"/>
          <p:cNvSpPr>
            <a:spLocks noGrp="1"/>
          </p:cNvSpPr>
          <p:nvPr>
            <p:ph type="body" sz="quarter" idx="13" hasCustomPrompt="1"/>
          </p:nvPr>
        </p:nvSpPr>
        <p:spPr>
          <a:xfrm>
            <a:off x="1994956" y="2174826"/>
            <a:ext cx="8191142" cy="263674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3200" b="1" kern="1200" cap="all" baseline="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Hero text </a:t>
            </a:r>
            <a:endParaRPr lang="ru-RU" dirty="0"/>
          </a:p>
        </p:txBody>
      </p:sp>
      <p:pic>
        <p:nvPicPr>
          <p:cNvPr id="5" name="logo" descr="E:\Live3\Artrange\Projects\Slider\Branding\Logo\logo_екфтызукуте-0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658" y="6366957"/>
            <a:ext cx="969256" cy="32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76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lor1_shape1"/>
          <p:cNvSpPr/>
          <p:nvPr userDrawn="1"/>
        </p:nvSpPr>
        <p:spPr>
          <a:xfrm>
            <a:off x="4123078" y="0"/>
            <a:ext cx="8064980" cy="6858000"/>
          </a:xfrm>
          <a:prstGeom prst="parallelogram">
            <a:avLst>
              <a:gd name="adj" fmla="val 53571"/>
            </a:avLst>
          </a:prstGeom>
          <a:solidFill>
            <a:srgbClr val="BBD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hidden_shape"/>
          <p:cNvSpPr/>
          <p:nvPr userDrawn="1"/>
        </p:nvSpPr>
        <p:spPr>
          <a:xfrm>
            <a:off x="0" y="491042"/>
            <a:ext cx="12192000" cy="581830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6089399" y="1060521"/>
            <a:ext cx="5493000" cy="793317"/>
          </a:xfrm>
          <a:prstGeom prst="rect">
            <a:avLst/>
          </a:prstGeom>
        </p:spPr>
        <p:txBody>
          <a:bodyPr/>
          <a:lstStyle>
            <a:lvl1pPr>
              <a:defRPr lang="ru-RU" sz="3600" b="1" kern="1200" cap="none" baseline="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Title</a:t>
            </a:r>
            <a:endParaRPr lang="ru-RU" dirty="0"/>
          </a:p>
        </p:txBody>
      </p:sp>
      <p:sp>
        <p:nvSpPr>
          <p:cNvPr id="12" name="text"/>
          <p:cNvSpPr>
            <a:spLocks noGrp="1"/>
          </p:cNvSpPr>
          <p:nvPr>
            <p:ph type="body" sz="quarter" idx="12" hasCustomPrompt="1"/>
          </p:nvPr>
        </p:nvSpPr>
        <p:spPr>
          <a:xfrm>
            <a:off x="6096000" y="2046433"/>
            <a:ext cx="5530272" cy="4262918"/>
          </a:xfrm>
          <a:prstGeom prst="rect">
            <a:avLst/>
          </a:prstGeo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lang="ru-RU" sz="2800" kern="12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>
                <a:solidFill>
                  <a:srgbClr val="1A315C"/>
                </a:solidFill>
                <a:latin typeface="Circe" panose="020B0502020203020203" pitchFamily="34" charset="-52"/>
              </a:defRPr>
            </a:lvl2pPr>
            <a:lvl3pPr>
              <a:defRPr>
                <a:solidFill>
                  <a:srgbClr val="1A315C"/>
                </a:solidFill>
                <a:latin typeface="Circe" panose="020B0502020203020203" pitchFamily="34" charset="-52"/>
              </a:defRPr>
            </a:lvl3pPr>
            <a:lvl4pPr>
              <a:defRPr>
                <a:solidFill>
                  <a:srgbClr val="1A315C"/>
                </a:solidFill>
                <a:latin typeface="Circe" panose="020B0502020203020203" pitchFamily="34" charset="-52"/>
              </a:defRPr>
            </a:lvl4pPr>
            <a:lvl5pPr>
              <a:defRPr>
                <a:solidFill>
                  <a:srgbClr val="1A315C"/>
                </a:solidFill>
                <a:latin typeface="Circe" panose="020B0502020203020203" pitchFamily="34" charset="-52"/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picture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-1"/>
            <a:ext cx="5807966" cy="685799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lang="ru-RU" sz="2800" kern="12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Picture</a:t>
            </a:r>
          </a:p>
        </p:txBody>
      </p:sp>
      <p:pic>
        <p:nvPicPr>
          <p:cNvPr id="8" name="logo" descr="E:\Live3\Artrange\Projects\Slider\Branding\Logo\logo_екфтызукуте-0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658" y="6366957"/>
            <a:ext cx="969256" cy="32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56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lang="ru-RU" sz="2800" kern="12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Picture</a:t>
            </a:r>
            <a:endParaRPr lang="ru-RU" dirty="0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873612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52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>
              <a:defRPr lang="ru-RU" sz="3200" b="1" cap="all" baseline="0" dirty="0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 algn="ctr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Title</a:t>
            </a:r>
            <a:endParaRPr lang="ru-RU" dirty="0"/>
          </a:p>
        </p:txBody>
      </p:sp>
      <p:pic>
        <p:nvPicPr>
          <p:cNvPr id="5" name="logo" descr="E:\Live3\Artrange\Projects\Slider\Branding\Logo\logo_екфтызукуте-0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658" y="6366957"/>
            <a:ext cx="969256" cy="32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623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1_shape2"/>
          <p:cNvSpPr/>
          <p:nvPr userDrawn="1"/>
        </p:nvSpPr>
        <p:spPr>
          <a:xfrm>
            <a:off x="4123078" y="0"/>
            <a:ext cx="8064980" cy="6858000"/>
          </a:xfrm>
          <a:prstGeom prst="parallelogram">
            <a:avLst>
              <a:gd name="adj" fmla="val 53571"/>
            </a:avLst>
          </a:prstGeom>
          <a:solidFill>
            <a:srgbClr val="BBD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hidden_shape"/>
          <p:cNvSpPr/>
          <p:nvPr userDrawn="1"/>
        </p:nvSpPr>
        <p:spPr>
          <a:xfrm>
            <a:off x="0" y="2737716"/>
            <a:ext cx="12192000" cy="34564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color1_shape1"/>
          <p:cNvCxnSpPr/>
          <p:nvPr userDrawn="1"/>
        </p:nvCxnSpPr>
        <p:spPr>
          <a:xfrm>
            <a:off x="1084191" y="4465926"/>
            <a:ext cx="3629241" cy="0"/>
          </a:xfrm>
          <a:prstGeom prst="line">
            <a:avLst/>
          </a:prstGeom>
          <a:ln w="38100">
            <a:solidFill>
              <a:srgbClr val="BBDD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968978" y="4549894"/>
            <a:ext cx="7642678" cy="1183385"/>
          </a:xfrm>
          <a:prstGeom prst="rect">
            <a:avLst/>
          </a:prstGeom>
        </p:spPr>
        <p:txBody>
          <a:bodyPr anchor="ctr"/>
          <a:lstStyle>
            <a:lvl1pPr>
              <a:defRPr lang="ru-RU" sz="3600" b="1" kern="1200" cap="none" baseline="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Thank you!</a:t>
            </a:r>
            <a:endParaRPr lang="ru-RU" dirty="0"/>
          </a:p>
        </p:txBody>
      </p:sp>
      <p:pic>
        <p:nvPicPr>
          <p:cNvPr id="7" name="logo" descr="E:\Live3\Artrange\Projects\Slider\Branding\Logo\logo_екфтызукуте-0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658" y="6366957"/>
            <a:ext cx="969256" cy="32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593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802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1" r:id="rId4"/>
    <p:sldLayoutId id="2147483653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7D3B07-55D6-407C-A110-F04C58FAC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98377" y="1182327"/>
            <a:ext cx="6768597" cy="1191323"/>
          </a:xfrm>
        </p:spPr>
        <p:txBody>
          <a:bodyPr/>
          <a:lstStyle/>
          <a:p>
            <a:pPr algn="ctr"/>
            <a:r>
              <a:rPr lang="ru-RU" dirty="0"/>
              <a:t>Фамилия, Имя, Отчество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76FA739-C398-4C61-A28A-2609150F2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300" y="3659428"/>
            <a:ext cx="6855233" cy="1080491"/>
          </a:xfrm>
        </p:spPr>
        <p:txBody>
          <a:bodyPr/>
          <a:lstStyle/>
          <a:p>
            <a:r>
              <a:rPr lang="ru-RU" dirty="0"/>
              <a:t>Студентка        курса КГБ ПОУ Комсомольский-на Амуре Колледжа Технологий и Сервиса</a:t>
            </a:r>
          </a:p>
          <a:p>
            <a:r>
              <a:rPr lang="ru-RU" dirty="0"/>
              <a:t>Специальность: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126D3C2A-062A-46AD-AE0D-3281B109A16F}"/>
              </a:ext>
            </a:extLst>
          </p:cNvPr>
          <p:cNvSpPr/>
          <p:nvPr/>
        </p:nvSpPr>
        <p:spPr>
          <a:xfrm>
            <a:off x="10762167" y="6308987"/>
            <a:ext cx="1257012" cy="54865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939424" y="1182327"/>
            <a:ext cx="3686848" cy="53574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Место для фото</a:t>
            </a:r>
          </a:p>
        </p:txBody>
      </p:sp>
    </p:spTree>
    <p:extLst>
      <p:ext uri="{BB962C8B-B14F-4D97-AF65-F5344CB8AC3E}">
        <p14:creationId xmlns:p14="http://schemas.microsoft.com/office/powerpoint/2010/main" val="1522609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Написать цитаты или высказывания известных людей, которые отражают ваше жизненное кредо или взгляд на работу</a:t>
            </a:r>
          </a:p>
        </p:txBody>
      </p:sp>
    </p:spTree>
    <p:extLst>
      <p:ext uri="{BB962C8B-B14F-4D97-AF65-F5344CB8AC3E}">
        <p14:creationId xmlns:p14="http://schemas.microsoft.com/office/powerpoint/2010/main" val="193965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7D7308-E7BF-4E27-AA1A-F66859E4E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5397" y="619437"/>
            <a:ext cx="10526545" cy="793317"/>
          </a:xfrm>
        </p:spPr>
        <p:txBody>
          <a:bodyPr/>
          <a:lstStyle/>
          <a:p>
            <a:r>
              <a:rPr lang="ru-RU" dirty="0"/>
              <a:t>СОДЕРЖАНИЕ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726B269-3D59-4B92-9D49-54E153CB24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9148" y="1598132"/>
            <a:ext cx="10526545" cy="465762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Визитка 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Резюме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Мои цели и задачи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Результаты практики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Мои достижения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Активное участие в жизни группы и колледжа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Дополнительная информация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C8216BDC-E588-4C1A-B5F8-DE77F17624FE}"/>
              </a:ext>
            </a:extLst>
          </p:cNvPr>
          <p:cNvSpPr/>
          <p:nvPr/>
        </p:nvSpPr>
        <p:spPr>
          <a:xfrm>
            <a:off x="10757187" y="6308987"/>
            <a:ext cx="1257012" cy="54865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34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2C665D-BE1C-4408-ABEE-862D2B9E4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926" y="721471"/>
            <a:ext cx="5493000" cy="793317"/>
          </a:xfrm>
        </p:spPr>
        <p:txBody>
          <a:bodyPr/>
          <a:lstStyle/>
          <a:p>
            <a:r>
              <a:rPr lang="ru-RU" sz="6000" dirty="0"/>
              <a:t>ВИЗИТКА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CE31F0-4333-4E9E-A9A2-61EEED4A27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1758397"/>
            <a:ext cx="6096000" cy="4679349"/>
          </a:xfrm>
        </p:spPr>
        <p:txBody>
          <a:bodyPr/>
          <a:lstStyle/>
          <a:p>
            <a:pPr marL="0" indent="0">
              <a:buNone/>
            </a:pPr>
            <a:r>
              <a:rPr lang="ru-RU" sz="1400" dirty="0"/>
              <a:t>Личные данные: ( возраст, статус)</a:t>
            </a:r>
          </a:p>
          <a:p>
            <a:pPr marL="0" indent="0">
              <a:buNone/>
            </a:pPr>
            <a:r>
              <a:rPr lang="ru-RU" sz="1400" dirty="0"/>
              <a:t>Контактная информация: тел. </a:t>
            </a:r>
          </a:p>
          <a:p>
            <a:pPr marL="0" indent="0">
              <a:buNone/>
            </a:pPr>
            <a:r>
              <a:rPr lang="en-US" sz="1400" dirty="0"/>
              <a:t>E-mail</a:t>
            </a:r>
            <a:r>
              <a:rPr lang="ru-RU" sz="1400" dirty="0"/>
              <a:t>:   Образование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400" dirty="0"/>
              <a:t>Период  обучения   образовательная организация</a:t>
            </a:r>
          </a:p>
          <a:p>
            <a:pPr marL="0" indent="0">
              <a:buNone/>
            </a:pPr>
            <a:r>
              <a:rPr lang="ru-RU" sz="1400" dirty="0"/>
              <a:t>Опыт работы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400" dirty="0"/>
              <a:t>Получены профессиональные навыки (практика)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400" dirty="0"/>
              <a:t>Места практики</a:t>
            </a:r>
          </a:p>
          <a:p>
            <a:pPr marL="0" indent="0">
              <a:buNone/>
            </a:pPr>
            <a:r>
              <a:rPr lang="ru-RU" sz="1400" dirty="0"/>
              <a:t>Дополнительные навыки и интересы:</a:t>
            </a:r>
          </a:p>
          <a:p>
            <a:pPr marL="0" indent="0">
              <a:buNone/>
            </a:pPr>
            <a:r>
              <a:rPr lang="ru-RU" sz="1400" dirty="0"/>
              <a:t>Личные качества:</a:t>
            </a:r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r>
              <a:rPr lang="ru-RU" sz="1400" dirty="0"/>
              <a:t>                              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для фото</a:t>
            </a:r>
          </a:p>
          <a:p>
            <a:pPr marL="0" indent="0">
              <a:buNone/>
            </a:pPr>
            <a:endParaRPr lang="ru-RU" sz="1400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7944F599-441C-4C6F-8C4D-FB16F2D88B02}"/>
              </a:ext>
            </a:extLst>
          </p:cNvPr>
          <p:cNvSpPr/>
          <p:nvPr/>
        </p:nvSpPr>
        <p:spPr>
          <a:xfrm>
            <a:off x="10757187" y="6308987"/>
            <a:ext cx="1257012" cy="54865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7" name="Стрелка влево 6"/>
          <p:cNvSpPr/>
          <p:nvPr/>
        </p:nvSpPr>
        <p:spPr>
          <a:xfrm>
            <a:off x="6402826" y="4955585"/>
            <a:ext cx="921712" cy="28803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934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>
            <a:extLst>
              <a:ext uri="{FF2B5EF4-FFF2-40B4-BE49-F238E27FC236}">
                <a16:creationId xmlns:a16="http://schemas.microsoft.com/office/drawing/2014/main" id="{8D5C38E1-EA38-49D6-865B-D3C86676E1D9}"/>
              </a:ext>
            </a:extLst>
          </p:cNvPr>
          <p:cNvSpPr/>
          <p:nvPr/>
        </p:nvSpPr>
        <p:spPr>
          <a:xfrm>
            <a:off x="10757187" y="6308987"/>
            <a:ext cx="1257012" cy="54865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796156" y="721471"/>
            <a:ext cx="3974883" cy="6336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96156" y="375829"/>
            <a:ext cx="4896595" cy="9793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РЕЗЮМЕ вставка картинки</a:t>
            </a:r>
          </a:p>
        </p:txBody>
      </p:sp>
    </p:spTree>
    <p:extLst>
      <p:ext uri="{BB962C8B-B14F-4D97-AF65-F5344CB8AC3E}">
        <p14:creationId xmlns:p14="http://schemas.microsoft.com/office/powerpoint/2010/main" val="3406750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6146CE0-C1C2-4E32-A977-D4AB51B3A4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97187" y="0"/>
            <a:ext cx="8191142" cy="2636742"/>
          </a:xfrm>
        </p:spPr>
        <p:txBody>
          <a:bodyPr/>
          <a:lstStyle/>
          <a:p>
            <a:r>
              <a:rPr lang="ru-RU" dirty="0"/>
              <a:t>Мои цели и задачи   </a:t>
            </a:r>
          </a:p>
          <a:p>
            <a:r>
              <a:rPr lang="ru-RU" dirty="0"/>
              <a:t>(</a:t>
            </a:r>
            <a:r>
              <a:rPr lang="ru-RU" sz="1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Указать свои</a:t>
            </a:r>
            <a:r>
              <a:rPr lang="ru-RU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45D9B2-C3AB-4B87-85EA-09D3965271CE}"/>
              </a:ext>
            </a:extLst>
          </p:cNvPr>
          <p:cNvSpPr txBox="1"/>
          <p:nvPr/>
        </p:nvSpPr>
        <p:spPr>
          <a:xfrm>
            <a:off x="1120807" y="2104039"/>
            <a:ext cx="91595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1A1A1A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Своевременный подъем по карьерной лестнице от «Менеджера» до « Управляющего»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1A1A1A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Использовать на практике различные методы, навыки и приемы принятия управленческих решений.</a:t>
            </a:r>
            <a:endParaRPr lang="en-US" sz="2400" b="0" i="0" dirty="0">
              <a:solidFill>
                <a:srgbClr val="1A1A1A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l"/>
            <a:endParaRPr lang="ru-RU" sz="2400" b="0" i="0" dirty="0">
              <a:solidFill>
                <a:srgbClr val="1A1A1A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1A1A1A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Правильно организовывать работу персонала, создавать благоприятную атмосферу, мотивировать сотрудников и контролировать все операционные процессы</a:t>
            </a:r>
          </a:p>
          <a:p>
            <a:endParaRPr lang="ru-RU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FCCCDAB4-DE4C-48A5-AA18-7E112A390E61}"/>
              </a:ext>
            </a:extLst>
          </p:cNvPr>
          <p:cNvSpPr/>
          <p:nvPr/>
        </p:nvSpPr>
        <p:spPr>
          <a:xfrm>
            <a:off x="10757187" y="6308987"/>
            <a:ext cx="1257012" cy="54865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295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C9E31A-5845-4E6B-A733-A0130AADF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148" y="377662"/>
            <a:ext cx="10526545" cy="793317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практики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34BFCB54-A668-43BE-AAB8-F8929727FB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2675685"/>
              </p:ext>
            </p:extLst>
          </p:nvPr>
        </p:nvGraphicFramePr>
        <p:xfrm>
          <a:off x="1197236" y="1297541"/>
          <a:ext cx="9557781" cy="3573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021">
                  <a:extLst>
                    <a:ext uri="{9D8B030D-6E8A-4147-A177-3AD203B41FA5}">
                      <a16:colId xmlns:a16="http://schemas.microsoft.com/office/drawing/2014/main" val="1003635811"/>
                    </a:ext>
                  </a:extLst>
                </a:gridCol>
                <a:gridCol w="2880350">
                  <a:extLst>
                    <a:ext uri="{9D8B030D-6E8A-4147-A177-3AD203B41FA5}">
                      <a16:colId xmlns:a16="http://schemas.microsoft.com/office/drawing/2014/main" val="2059795154"/>
                    </a:ext>
                  </a:extLst>
                </a:gridCol>
                <a:gridCol w="2210875">
                  <a:extLst>
                    <a:ext uri="{9D8B030D-6E8A-4147-A177-3AD203B41FA5}">
                      <a16:colId xmlns:a16="http://schemas.microsoft.com/office/drawing/2014/main" val="3583599831"/>
                    </a:ext>
                  </a:extLst>
                </a:gridCol>
                <a:gridCol w="2390535">
                  <a:extLst>
                    <a:ext uri="{9D8B030D-6E8A-4147-A177-3AD203B41FA5}">
                      <a16:colId xmlns:a16="http://schemas.microsoft.com/office/drawing/2014/main" val="2903012684"/>
                    </a:ext>
                  </a:extLst>
                </a:gridCol>
              </a:tblGrid>
              <a:tr h="95193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ПОЗИЦИЯ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УЧЕБНАЯ ДИСЦИПЛИНА (ПРОФЕССИОНАЛЬНЫЙ МОДУЛЬ)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(ОЦЕНКА)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прохождения практики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179777"/>
                  </a:ext>
                </a:extLst>
              </a:tr>
              <a:tr h="84919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Учебная практика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528455"/>
                  </a:ext>
                </a:extLst>
              </a:tr>
              <a:tr h="177256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Производственная практика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 (ПДП)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728567"/>
                  </a:ext>
                </a:extLst>
              </a:tr>
            </a:tbl>
          </a:graphicData>
        </a:graphic>
      </p:graphicFrame>
      <p:sp>
        <p:nvSpPr>
          <p:cNvPr id="5" name="Овал 4">
            <a:extLst>
              <a:ext uri="{FF2B5EF4-FFF2-40B4-BE49-F238E27FC236}">
                <a16:creationId xmlns:a16="http://schemas.microsoft.com/office/drawing/2014/main" id="{1BFD140C-7EA9-480B-8BE1-1AA822CC79CC}"/>
              </a:ext>
            </a:extLst>
          </p:cNvPr>
          <p:cNvSpPr/>
          <p:nvPr/>
        </p:nvSpPr>
        <p:spPr>
          <a:xfrm>
            <a:off x="10757187" y="6308987"/>
            <a:ext cx="1257012" cy="54865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11B669-F4F0-DA54-3E17-750AA3D6A566}"/>
              </a:ext>
            </a:extLst>
          </p:cNvPr>
          <p:cNvSpPr txBox="1"/>
          <p:nvPr/>
        </p:nvSpPr>
        <p:spPr>
          <a:xfrm>
            <a:off x="1257012" y="5328502"/>
            <a:ext cx="9044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балл (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всем предметам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07845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1CE953-A307-445D-BA34-F5C2D72B4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32" y="473540"/>
            <a:ext cx="4048053" cy="793317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Мои достижения 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AFF0DF20-C7ED-4975-9581-4F078CB4A6C1}"/>
              </a:ext>
            </a:extLst>
          </p:cNvPr>
          <p:cNvSpPr/>
          <p:nvPr/>
        </p:nvSpPr>
        <p:spPr>
          <a:xfrm>
            <a:off x="10757187" y="6308987"/>
            <a:ext cx="1257012" cy="54865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21117" y="1643183"/>
            <a:ext cx="5645486" cy="12673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Грамоты, сертификаты, благодарности</a:t>
            </a:r>
          </a:p>
        </p:txBody>
      </p:sp>
    </p:spTree>
    <p:extLst>
      <p:ext uri="{BB962C8B-B14F-4D97-AF65-F5344CB8AC3E}">
        <p14:creationId xmlns:p14="http://schemas.microsoft.com/office/powerpoint/2010/main" val="2613271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2B7BA62E-55F3-4B9C-9BEA-E9F1E4A453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5139" y="-545883"/>
            <a:ext cx="8191142" cy="2636742"/>
          </a:xfrm>
        </p:spPr>
        <p:txBody>
          <a:bodyPr/>
          <a:lstStyle/>
          <a:p>
            <a:r>
              <a:rPr lang="ru-RU" dirty="0"/>
              <a:t>Активное участие в жизни группы и колледжа  (фото, грамоты)</a:t>
            </a:r>
          </a:p>
        </p:txBody>
      </p:sp>
    </p:spTree>
    <p:extLst>
      <p:ext uri="{BB962C8B-B14F-4D97-AF65-F5344CB8AC3E}">
        <p14:creationId xmlns:p14="http://schemas.microsoft.com/office/powerpoint/2010/main" val="907437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FDF54F-B8E9-4621-B8BB-C9CA18E7D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14" y="318222"/>
            <a:ext cx="7642678" cy="2534708"/>
          </a:xfrm>
        </p:spPr>
        <p:txBody>
          <a:bodyPr/>
          <a:lstStyle/>
          <a:p>
            <a:r>
              <a:rPr lang="ru-RU" dirty="0"/>
              <a:t>Достижения по специальности (профессии)</a:t>
            </a:r>
            <a:br>
              <a:rPr lang="ru-RU" dirty="0"/>
            </a:br>
            <a:r>
              <a:rPr lang="ru-RU" dirty="0"/>
              <a:t>(</a:t>
            </a:r>
            <a:r>
              <a:rPr lang="ru-RU" sz="2000" i="1" dirty="0">
                <a:solidFill>
                  <a:srgbClr val="FF0000"/>
                </a:solidFill>
              </a:rPr>
              <a:t>свои проекты, фото с практики, характеристики с места практики, отзывы от руководителей практики</a:t>
            </a:r>
            <a:r>
              <a:rPr lang="ru-RU" dirty="0"/>
              <a:t>)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CA317AD7-7256-495E-912D-5FAF21040D00}"/>
              </a:ext>
            </a:extLst>
          </p:cNvPr>
          <p:cNvSpPr/>
          <p:nvPr/>
        </p:nvSpPr>
        <p:spPr>
          <a:xfrm>
            <a:off x="10757187" y="6308987"/>
            <a:ext cx="1257012" cy="548650"/>
          </a:xfrm>
          <a:prstGeom prst="ellipse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485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228</Words>
  <Application>Microsoft Office PowerPoint</Application>
  <PresentationFormat>Широкоэкранный</PresentationFormat>
  <Paragraphs>53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Courier New</vt:lpstr>
      <vt:lpstr>Arial</vt:lpstr>
      <vt:lpstr>Circe</vt:lpstr>
      <vt:lpstr>Times New Roman</vt:lpstr>
      <vt:lpstr>Roboto</vt:lpstr>
      <vt:lpstr>Wingdings</vt:lpstr>
      <vt:lpstr>Тема Office</vt:lpstr>
      <vt:lpstr>Фамилия, Имя, Отчество</vt:lpstr>
      <vt:lpstr>СОДЕРЖАНИЕ</vt:lpstr>
      <vt:lpstr>ВИЗИТКА</vt:lpstr>
      <vt:lpstr>Презентация PowerPoint</vt:lpstr>
      <vt:lpstr>Презентация PowerPoint</vt:lpstr>
      <vt:lpstr>Результаты практики</vt:lpstr>
      <vt:lpstr>Мои достижения </vt:lpstr>
      <vt:lpstr>Презентация PowerPoint</vt:lpstr>
      <vt:lpstr>Достижения по специальности (профессии) (свои проекты, фото с практики, характеристики с места практики, отзывы от руководителей практики)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Gregory</dc:creator>
  <cp:lastModifiedBy>Ирина Павловна Гусакова</cp:lastModifiedBy>
  <cp:revision>63</cp:revision>
  <dcterms:created xsi:type="dcterms:W3CDTF">2015-10-03T08:13:02Z</dcterms:created>
  <dcterms:modified xsi:type="dcterms:W3CDTF">2026-05-12T23:38:01Z</dcterms:modified>
</cp:coreProperties>
</file>