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1" r:id="rId4"/>
    <p:sldId id="277" r:id="rId5"/>
    <p:sldId id="278" r:id="rId6"/>
    <p:sldId id="279" r:id="rId7"/>
    <p:sldId id="267" r:id="rId8"/>
    <p:sldId id="28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3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D26EF-834C-4AFB-9CCC-84091EF02A88}" type="doc">
      <dgm:prSet loTypeId="urn:microsoft.com/office/officeart/2005/8/layout/h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EE513237-E1C0-47C1-B3FA-3502BC7ADBD6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 части ФГОС СПО</a:t>
          </a:r>
          <a:endParaRPr lang="ru-RU" b="1" dirty="0">
            <a:solidFill>
              <a:schemeClr val="tx1"/>
            </a:solidFill>
          </a:endParaRPr>
        </a:p>
      </dgm:t>
    </dgm:pt>
    <dgm:pt modelId="{A0DF2702-29E3-42FC-BDCA-BB2E5528C9A3}" type="parTrans" cxnId="{315CBC00-9FD9-4404-8913-B811CD90673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CE63B82-3BD2-4232-A3E1-9094772AB17B}" type="sibTrans" cxnId="{315CBC00-9FD9-4404-8913-B811CD90673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7FCD9D0-4002-4026-B3CA-5716C13ACCC8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Взаимодействие с ФУМО</a:t>
          </a:r>
          <a:endParaRPr lang="ru-RU" dirty="0">
            <a:solidFill>
              <a:schemeClr val="tx1"/>
            </a:solidFill>
          </a:endParaRPr>
        </a:p>
      </dgm:t>
    </dgm:pt>
    <dgm:pt modelId="{5671F400-B658-4CE3-A61B-79DFD2B44882}" type="parTrans" cxnId="{A23B587A-9316-4AEB-B5F5-7CA2503BF26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38246A7-FCC8-4AC3-B586-A954A8C375FC}" type="sibTrans" cxnId="{A23B587A-9316-4AEB-B5F5-7CA2503BF26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6D9EE16-2EDE-4D53-81CE-EE621BFDC46E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Осуществление методического сопровождения реализации ФГОС СПО в Хабаровском крае</a:t>
          </a:r>
          <a:endParaRPr lang="ru-RU" dirty="0">
            <a:solidFill>
              <a:schemeClr val="tx1"/>
            </a:solidFill>
          </a:endParaRPr>
        </a:p>
      </dgm:t>
    </dgm:pt>
    <dgm:pt modelId="{49D0B1E0-30E9-4C35-AF65-46503A2CA81B}" type="parTrans" cxnId="{BEC48336-7D96-4355-8533-FC165A1B06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1D15A60-640B-4A48-8372-9F75AE68265A}" type="sibTrans" cxnId="{BEC48336-7D96-4355-8533-FC165A1B06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8F67E14-7C0D-4CEA-B78B-11F462F39461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 части образовательных программ</a:t>
          </a:r>
          <a:endParaRPr lang="ru-RU" b="1" dirty="0">
            <a:solidFill>
              <a:schemeClr val="tx1"/>
            </a:solidFill>
          </a:endParaRPr>
        </a:p>
      </dgm:t>
    </dgm:pt>
    <dgm:pt modelId="{BF6AAB74-5C98-4206-9177-CF3F57654873}" type="parTrans" cxnId="{05620E66-BC3B-4573-8625-A098722B556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8235154-2D80-43C7-BB05-A07ACEAF8C35}" type="sibTrans" cxnId="{05620E66-BC3B-4573-8625-A098722B556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7904BA2-47DA-44FC-A319-2869C9367C6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Взаимодействие с ФУМО</a:t>
          </a:r>
          <a:endParaRPr lang="ru-RU" dirty="0">
            <a:solidFill>
              <a:schemeClr val="tx1"/>
            </a:solidFill>
          </a:endParaRPr>
        </a:p>
      </dgm:t>
    </dgm:pt>
    <dgm:pt modelId="{D3D0B509-2C59-4E46-ADB9-CCFC1C016C25}" type="parTrans" cxnId="{947EFA01-AFC5-4389-8CA9-2FDC3AE0EC4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78BA150-DBF7-4493-815A-8B36BADFF390}" type="sibTrans" cxnId="{947EFA01-AFC5-4389-8CA9-2FDC3AE0EC4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218866B-4531-4A99-90FF-515B919A707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Разработка и/или экспертиза учебно-методической, учебно-программной документации, ФОС</a:t>
          </a:r>
          <a:endParaRPr lang="ru-RU" dirty="0">
            <a:solidFill>
              <a:schemeClr val="tx1"/>
            </a:solidFill>
          </a:endParaRPr>
        </a:p>
      </dgm:t>
    </dgm:pt>
    <dgm:pt modelId="{391EB80B-23CD-4351-AA13-7A60F8FF56B9}" type="parTrans" cxnId="{AE6A373B-DD57-4DDF-8EB1-BD085A73F26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62A8581-AA6E-45A7-A140-E9DDC3C877F5}" type="sibTrans" cxnId="{AE6A373B-DD57-4DDF-8EB1-BD085A73F26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371EF1B-431D-4DA8-82DE-5DD6962BC813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 части обеспечения качества и развития содержания СПО</a:t>
          </a:r>
          <a:endParaRPr lang="ru-RU" b="1" dirty="0">
            <a:solidFill>
              <a:schemeClr val="tx1"/>
            </a:solidFill>
          </a:endParaRPr>
        </a:p>
      </dgm:t>
    </dgm:pt>
    <dgm:pt modelId="{5E61AB30-62CA-4CBC-BFC6-EAB648844AB1}" type="parTrans" cxnId="{DFF387AA-1D79-4EA4-A707-8377B4E4B84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D5F2750-A2D3-440B-850D-FFC7B8205DDC}" type="sibTrans" cxnId="{DFF387AA-1D79-4EA4-A707-8377B4E4B84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771F93-6D04-49C0-AB21-06AE172FACD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Обеспечение научно-методического и учебно-методического сопровождения разработки и реализации образовательных программ</a:t>
          </a:r>
          <a:endParaRPr lang="ru-RU" dirty="0">
            <a:solidFill>
              <a:schemeClr val="tx1"/>
            </a:solidFill>
          </a:endParaRPr>
        </a:p>
      </dgm:t>
    </dgm:pt>
    <dgm:pt modelId="{B843BAAC-DD89-4A77-B0DD-F5D6B349D807}" type="parTrans" cxnId="{0D556203-F285-4077-9B62-90878ACE359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7E2E13D-B67D-47F0-ACAE-A0BB8D1E0766}" type="sibTrans" cxnId="{0D556203-F285-4077-9B62-90878ACE359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46942FA-E6DD-406A-855D-33CA74141EB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Участие в независимой оценке качества образования</a:t>
          </a:r>
          <a:endParaRPr lang="ru-RU" dirty="0">
            <a:solidFill>
              <a:schemeClr val="tx1"/>
            </a:solidFill>
          </a:endParaRPr>
        </a:p>
      </dgm:t>
    </dgm:pt>
    <dgm:pt modelId="{32F977C4-513B-4DAF-9421-86621656C123}" type="parTrans" cxnId="{AA88629B-7E37-46D3-B34C-15C5A29E358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D9D59B7-1CBC-4C4B-9793-6EDE977DDAC0}" type="sibTrans" cxnId="{AA88629B-7E37-46D3-B34C-15C5A29E358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37558C1-B7E9-420E-8208-5156B9B4E990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Мониторинг изменений, вносимых в ФГОС СПО</a:t>
          </a:r>
          <a:endParaRPr lang="ru-RU" dirty="0">
            <a:solidFill>
              <a:schemeClr val="tx1"/>
            </a:solidFill>
          </a:endParaRPr>
        </a:p>
      </dgm:t>
    </dgm:pt>
    <dgm:pt modelId="{D87FCD51-5C31-41D1-AA66-B903F8BE8BEC}" type="parTrans" cxnId="{A1BD7E3F-AF0B-4C00-87AC-FECBD7E4ABD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F4C66A6-0A22-4D23-92C3-DBC540FFE8AA}" type="sibTrans" cxnId="{A1BD7E3F-AF0B-4C00-87AC-FECBD7E4ABD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D68F883-6022-44A9-B742-1A50F1A7EC6C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Корректировка и актуализация</a:t>
          </a:r>
          <a:endParaRPr lang="ru-RU" dirty="0">
            <a:solidFill>
              <a:schemeClr val="tx1"/>
            </a:solidFill>
          </a:endParaRPr>
        </a:p>
      </dgm:t>
    </dgm:pt>
    <dgm:pt modelId="{E879E603-A997-4246-9B15-C3F4DB40B39E}" type="parTrans" cxnId="{337D14B0-E62F-49E1-9AE1-C46BB0BB86A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958A202-5C05-40DD-BA6D-67E665075F49}" type="sibTrans" cxnId="{337D14B0-E62F-49E1-9AE1-C46BB0BB86A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A3466F0-7588-4A8E-B0CF-BB72A63C423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Организация консультаций по вопросам совершенствования качества подготовки по УГПС</a:t>
          </a:r>
          <a:endParaRPr lang="ru-RU" dirty="0">
            <a:solidFill>
              <a:schemeClr val="tx1"/>
            </a:solidFill>
          </a:endParaRPr>
        </a:p>
      </dgm:t>
    </dgm:pt>
    <dgm:pt modelId="{EECB71D3-AF1F-458F-B732-216557C9EBAD}" type="parTrans" cxnId="{8F85D7F3-4499-427F-B946-D10813FFC86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E9BA86-3D7D-49D1-A4BA-8AB56750AAF1}" type="sibTrans" cxnId="{8F85D7F3-4499-427F-B946-D10813FFC86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85B3C16-4451-4DD4-AAD4-4F94F07D209A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Участие в разработке совместно с работодателями ФОС</a:t>
          </a:r>
          <a:endParaRPr lang="ru-RU" dirty="0">
            <a:solidFill>
              <a:schemeClr val="tx1"/>
            </a:solidFill>
          </a:endParaRPr>
        </a:p>
      </dgm:t>
    </dgm:pt>
    <dgm:pt modelId="{2F95FF8C-5E00-47B3-8CC7-C2748BFF0845}" type="parTrans" cxnId="{9B37E109-8A69-4B7E-969B-6247E821B00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D5EC0E8-2E05-486E-B9AF-727DF6C6E935}" type="sibTrans" cxnId="{9B37E109-8A69-4B7E-969B-6247E821B00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C8982EB-5479-46F6-9C2A-F58B85C54884}" type="pres">
      <dgm:prSet presAssocID="{535D26EF-834C-4AFB-9CCC-84091EF02A88}" presName="Name0" presStyleCnt="0">
        <dgm:presLayoutVars>
          <dgm:dir/>
          <dgm:animLvl val="lvl"/>
          <dgm:resizeHandles val="exact"/>
        </dgm:presLayoutVars>
      </dgm:prSet>
      <dgm:spPr/>
    </dgm:pt>
    <dgm:pt modelId="{2C6FD010-3C3E-42A1-A7E0-E46404EB0B69}" type="pres">
      <dgm:prSet presAssocID="{EE513237-E1C0-47C1-B3FA-3502BC7ADBD6}" presName="composite" presStyleCnt="0"/>
      <dgm:spPr/>
    </dgm:pt>
    <dgm:pt modelId="{3E494D1E-0A22-4DC0-AFC7-9BD4E430B4AB}" type="pres">
      <dgm:prSet presAssocID="{EE513237-E1C0-47C1-B3FA-3502BC7ADBD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1CDDAFB-E7B3-4C41-BC2D-62BFFC11A32F}" type="pres">
      <dgm:prSet presAssocID="{EE513237-E1C0-47C1-B3FA-3502BC7ADBD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96C86-BDB0-43D9-971C-DF22E3ACD93A}" type="pres">
      <dgm:prSet presAssocID="{5CE63B82-3BD2-4232-A3E1-9094772AB17B}" presName="space" presStyleCnt="0"/>
      <dgm:spPr/>
    </dgm:pt>
    <dgm:pt modelId="{20B4E4C9-6F84-44F5-83ED-2E27C3C61A54}" type="pres">
      <dgm:prSet presAssocID="{28F67E14-7C0D-4CEA-B78B-11F462F39461}" presName="composite" presStyleCnt="0"/>
      <dgm:spPr/>
    </dgm:pt>
    <dgm:pt modelId="{793B06B3-5C2A-41C7-987C-CE2618DCFA79}" type="pres">
      <dgm:prSet presAssocID="{28F67E14-7C0D-4CEA-B78B-11F462F3946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E601F0-9919-490B-B22A-6F2958212053}" type="pres">
      <dgm:prSet presAssocID="{28F67E14-7C0D-4CEA-B78B-11F462F3946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08C09-0339-445B-B022-41D3E509CA37}" type="pres">
      <dgm:prSet presAssocID="{98235154-2D80-43C7-BB05-A07ACEAF8C35}" presName="space" presStyleCnt="0"/>
      <dgm:spPr/>
    </dgm:pt>
    <dgm:pt modelId="{F98771F9-0FCB-4740-8210-0DBA771E0260}" type="pres">
      <dgm:prSet presAssocID="{D371EF1B-431D-4DA8-82DE-5DD6962BC813}" presName="composite" presStyleCnt="0"/>
      <dgm:spPr/>
    </dgm:pt>
    <dgm:pt modelId="{BBE1B33B-5A2B-46D6-9A8F-C841E9BED5D4}" type="pres">
      <dgm:prSet presAssocID="{D371EF1B-431D-4DA8-82DE-5DD6962BC81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BFBEE11-2601-4580-B1CB-AA4604396E31}" type="pres">
      <dgm:prSet presAssocID="{D371EF1B-431D-4DA8-82DE-5DD6962BC81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37E109-8A69-4B7E-969B-6247E821B007}" srcId="{D371EF1B-431D-4DA8-82DE-5DD6962BC813}" destId="{585B3C16-4451-4DD4-AAD4-4F94F07D209A}" srcOrd="2" destOrd="0" parTransId="{2F95FF8C-5E00-47B3-8CC7-C2748BFF0845}" sibTransId="{6D5EC0E8-2E05-486E-B9AF-727DF6C6E935}"/>
    <dgm:cxn modelId="{BEC48336-7D96-4355-8533-FC165A1B06EC}" srcId="{EE513237-E1C0-47C1-B3FA-3502BC7ADBD6}" destId="{E6D9EE16-2EDE-4D53-81CE-EE621BFDC46E}" srcOrd="1" destOrd="0" parTransId="{49D0B1E0-30E9-4C35-AF65-46503A2CA81B}" sibTransId="{F1D15A60-640B-4A48-8372-9F75AE68265A}"/>
    <dgm:cxn modelId="{2E851A6A-7046-420B-965B-E648D9EEAAA4}" type="presOf" srcId="{535D26EF-834C-4AFB-9CCC-84091EF02A88}" destId="{3C8982EB-5479-46F6-9C2A-F58B85C54884}" srcOrd="0" destOrd="0" presId="urn:microsoft.com/office/officeart/2005/8/layout/hList1"/>
    <dgm:cxn modelId="{337D14B0-E62F-49E1-9AE1-C46BB0BB86AA}" srcId="{28F67E14-7C0D-4CEA-B78B-11F462F39461}" destId="{FD68F883-6022-44A9-B742-1A50F1A7EC6C}" srcOrd="2" destOrd="0" parTransId="{E879E603-A997-4246-9B15-C3F4DB40B39E}" sibTransId="{A958A202-5C05-40DD-BA6D-67E665075F49}"/>
    <dgm:cxn modelId="{8F85D7F3-4499-427F-B946-D10813FFC860}" srcId="{28F67E14-7C0D-4CEA-B78B-11F462F39461}" destId="{0A3466F0-7588-4A8E-B0CF-BB72A63C4237}" srcOrd="3" destOrd="0" parTransId="{EECB71D3-AF1F-458F-B732-216557C9EBAD}" sibTransId="{0DE9BA86-3D7D-49D1-A4BA-8AB56750AAF1}"/>
    <dgm:cxn modelId="{C967C1D9-AAC1-446B-8B60-AB1437B2A82F}" type="presOf" srcId="{FD68F883-6022-44A9-B742-1A50F1A7EC6C}" destId="{E2E601F0-9919-490B-B22A-6F2958212053}" srcOrd="0" destOrd="2" presId="urn:microsoft.com/office/officeart/2005/8/layout/hList1"/>
    <dgm:cxn modelId="{A1BD7E3F-AF0B-4C00-87AC-FECBD7E4ABD1}" srcId="{EE513237-E1C0-47C1-B3FA-3502BC7ADBD6}" destId="{037558C1-B7E9-420E-8208-5156B9B4E990}" srcOrd="2" destOrd="0" parTransId="{D87FCD51-5C31-41D1-AA66-B903F8BE8BEC}" sibTransId="{7F4C66A6-0A22-4D23-92C3-DBC540FFE8AA}"/>
    <dgm:cxn modelId="{1690978E-11F0-4833-9B50-5E6DE2F867FD}" type="presOf" srcId="{EE513237-E1C0-47C1-B3FA-3502BC7ADBD6}" destId="{3E494D1E-0A22-4DC0-AFC7-9BD4E430B4AB}" srcOrd="0" destOrd="0" presId="urn:microsoft.com/office/officeart/2005/8/layout/hList1"/>
    <dgm:cxn modelId="{D209279C-426E-4A53-BEDF-E3DDC0AAE855}" type="presOf" srcId="{C7FCD9D0-4002-4026-B3CA-5716C13ACCC8}" destId="{11CDDAFB-E7B3-4C41-BC2D-62BFFC11A32F}" srcOrd="0" destOrd="0" presId="urn:microsoft.com/office/officeart/2005/8/layout/hList1"/>
    <dgm:cxn modelId="{8FA17859-0E34-4DD7-9083-35A998B89040}" type="presOf" srcId="{0A3466F0-7588-4A8E-B0CF-BB72A63C4237}" destId="{E2E601F0-9919-490B-B22A-6F2958212053}" srcOrd="0" destOrd="3" presId="urn:microsoft.com/office/officeart/2005/8/layout/hList1"/>
    <dgm:cxn modelId="{9825A12E-5F35-45E6-9126-0011F021CC39}" type="presOf" srcId="{07904BA2-47DA-44FC-A319-2869C9367C6F}" destId="{E2E601F0-9919-490B-B22A-6F2958212053}" srcOrd="0" destOrd="0" presId="urn:microsoft.com/office/officeart/2005/8/layout/hList1"/>
    <dgm:cxn modelId="{A783B8AD-D4C6-446F-8A86-9D29D7F8DAA5}" type="presOf" srcId="{246942FA-E6DD-406A-855D-33CA74141EB7}" destId="{5BFBEE11-2601-4580-B1CB-AA4604396E31}" srcOrd="0" destOrd="1" presId="urn:microsoft.com/office/officeart/2005/8/layout/hList1"/>
    <dgm:cxn modelId="{89833D75-D499-4FB7-9B4D-19859D83B9DC}" type="presOf" srcId="{585B3C16-4451-4DD4-AAD4-4F94F07D209A}" destId="{5BFBEE11-2601-4580-B1CB-AA4604396E31}" srcOrd="0" destOrd="2" presId="urn:microsoft.com/office/officeart/2005/8/layout/hList1"/>
    <dgm:cxn modelId="{DFF387AA-1D79-4EA4-A707-8377B4E4B841}" srcId="{535D26EF-834C-4AFB-9CCC-84091EF02A88}" destId="{D371EF1B-431D-4DA8-82DE-5DD6962BC813}" srcOrd="2" destOrd="0" parTransId="{5E61AB30-62CA-4CBC-BFC6-EAB648844AB1}" sibTransId="{9D5F2750-A2D3-440B-850D-FFC7B8205DDC}"/>
    <dgm:cxn modelId="{AE6A373B-DD57-4DDF-8EB1-BD085A73F268}" srcId="{28F67E14-7C0D-4CEA-B78B-11F462F39461}" destId="{F218866B-4531-4A99-90FF-515B919A7079}" srcOrd="1" destOrd="0" parTransId="{391EB80B-23CD-4351-AA13-7A60F8FF56B9}" sibTransId="{D62A8581-AA6E-45A7-A140-E9DDC3C877F5}"/>
    <dgm:cxn modelId="{05620E66-BC3B-4573-8625-A098722B5564}" srcId="{535D26EF-834C-4AFB-9CCC-84091EF02A88}" destId="{28F67E14-7C0D-4CEA-B78B-11F462F39461}" srcOrd="1" destOrd="0" parTransId="{BF6AAB74-5C98-4206-9177-CF3F57654873}" sibTransId="{98235154-2D80-43C7-BB05-A07ACEAF8C35}"/>
    <dgm:cxn modelId="{A23B587A-9316-4AEB-B5F5-7CA2503BF264}" srcId="{EE513237-E1C0-47C1-B3FA-3502BC7ADBD6}" destId="{C7FCD9D0-4002-4026-B3CA-5716C13ACCC8}" srcOrd="0" destOrd="0" parTransId="{5671F400-B658-4CE3-A61B-79DFD2B44882}" sibTransId="{738246A7-FCC8-4AC3-B586-A954A8C375FC}"/>
    <dgm:cxn modelId="{31ABD223-01F1-49EB-B142-998451F135AB}" type="presOf" srcId="{F218866B-4531-4A99-90FF-515B919A7079}" destId="{E2E601F0-9919-490B-B22A-6F2958212053}" srcOrd="0" destOrd="1" presId="urn:microsoft.com/office/officeart/2005/8/layout/hList1"/>
    <dgm:cxn modelId="{947EFA01-AFC5-4389-8CA9-2FDC3AE0EC4B}" srcId="{28F67E14-7C0D-4CEA-B78B-11F462F39461}" destId="{07904BA2-47DA-44FC-A319-2869C9367C6F}" srcOrd="0" destOrd="0" parTransId="{D3D0B509-2C59-4E46-ADB9-CCFC1C016C25}" sibTransId="{A78BA150-DBF7-4493-815A-8B36BADFF390}"/>
    <dgm:cxn modelId="{0D556203-F285-4077-9B62-90878ACE359A}" srcId="{D371EF1B-431D-4DA8-82DE-5DD6962BC813}" destId="{8D771F93-6D04-49C0-AB21-06AE172FACD7}" srcOrd="0" destOrd="0" parTransId="{B843BAAC-DD89-4A77-B0DD-F5D6B349D807}" sibTransId="{17E2E13D-B67D-47F0-ACAE-A0BB8D1E0766}"/>
    <dgm:cxn modelId="{C385103E-B563-4B38-B799-0F843C23AE8D}" type="presOf" srcId="{037558C1-B7E9-420E-8208-5156B9B4E990}" destId="{11CDDAFB-E7B3-4C41-BC2D-62BFFC11A32F}" srcOrd="0" destOrd="2" presId="urn:microsoft.com/office/officeart/2005/8/layout/hList1"/>
    <dgm:cxn modelId="{AA88629B-7E37-46D3-B34C-15C5A29E3586}" srcId="{D371EF1B-431D-4DA8-82DE-5DD6962BC813}" destId="{246942FA-E6DD-406A-855D-33CA74141EB7}" srcOrd="1" destOrd="0" parTransId="{32F977C4-513B-4DAF-9421-86621656C123}" sibTransId="{4D9D59B7-1CBC-4C4B-9793-6EDE977DDAC0}"/>
    <dgm:cxn modelId="{EA2ADC29-97CE-44DC-BF0D-3F5F44252116}" type="presOf" srcId="{E6D9EE16-2EDE-4D53-81CE-EE621BFDC46E}" destId="{11CDDAFB-E7B3-4C41-BC2D-62BFFC11A32F}" srcOrd="0" destOrd="1" presId="urn:microsoft.com/office/officeart/2005/8/layout/hList1"/>
    <dgm:cxn modelId="{80273BAD-F6BB-43DD-9E83-30B097102F92}" type="presOf" srcId="{28F67E14-7C0D-4CEA-B78B-11F462F39461}" destId="{793B06B3-5C2A-41C7-987C-CE2618DCFA79}" srcOrd="0" destOrd="0" presId="urn:microsoft.com/office/officeart/2005/8/layout/hList1"/>
    <dgm:cxn modelId="{315CBC00-9FD9-4404-8913-B811CD90673A}" srcId="{535D26EF-834C-4AFB-9CCC-84091EF02A88}" destId="{EE513237-E1C0-47C1-B3FA-3502BC7ADBD6}" srcOrd="0" destOrd="0" parTransId="{A0DF2702-29E3-42FC-BDCA-BB2E5528C9A3}" sibTransId="{5CE63B82-3BD2-4232-A3E1-9094772AB17B}"/>
    <dgm:cxn modelId="{A86CB7AE-39AD-4D6A-A3F4-05482395AEDA}" type="presOf" srcId="{D371EF1B-431D-4DA8-82DE-5DD6962BC813}" destId="{BBE1B33B-5A2B-46D6-9A8F-C841E9BED5D4}" srcOrd="0" destOrd="0" presId="urn:microsoft.com/office/officeart/2005/8/layout/hList1"/>
    <dgm:cxn modelId="{E1401168-C2C7-4842-855F-6BDFA507B68B}" type="presOf" srcId="{8D771F93-6D04-49C0-AB21-06AE172FACD7}" destId="{5BFBEE11-2601-4580-B1CB-AA4604396E31}" srcOrd="0" destOrd="0" presId="urn:microsoft.com/office/officeart/2005/8/layout/hList1"/>
    <dgm:cxn modelId="{BD5784EF-6BEB-4071-A3CF-64ED64788544}" type="presParOf" srcId="{3C8982EB-5479-46F6-9C2A-F58B85C54884}" destId="{2C6FD010-3C3E-42A1-A7E0-E46404EB0B69}" srcOrd="0" destOrd="0" presId="urn:microsoft.com/office/officeart/2005/8/layout/hList1"/>
    <dgm:cxn modelId="{1707A7D0-A505-4619-9619-6B1B0F1F2502}" type="presParOf" srcId="{2C6FD010-3C3E-42A1-A7E0-E46404EB0B69}" destId="{3E494D1E-0A22-4DC0-AFC7-9BD4E430B4AB}" srcOrd="0" destOrd="0" presId="urn:microsoft.com/office/officeart/2005/8/layout/hList1"/>
    <dgm:cxn modelId="{D387AA05-BA53-4F1B-A666-4E035A190E9D}" type="presParOf" srcId="{2C6FD010-3C3E-42A1-A7E0-E46404EB0B69}" destId="{11CDDAFB-E7B3-4C41-BC2D-62BFFC11A32F}" srcOrd="1" destOrd="0" presId="urn:microsoft.com/office/officeart/2005/8/layout/hList1"/>
    <dgm:cxn modelId="{D273B01F-298D-4371-9816-8AE6D532F931}" type="presParOf" srcId="{3C8982EB-5479-46F6-9C2A-F58B85C54884}" destId="{8FF96C86-BDB0-43D9-971C-DF22E3ACD93A}" srcOrd="1" destOrd="0" presId="urn:microsoft.com/office/officeart/2005/8/layout/hList1"/>
    <dgm:cxn modelId="{5BF9081E-33DB-4DA8-92F0-0F6248286051}" type="presParOf" srcId="{3C8982EB-5479-46F6-9C2A-F58B85C54884}" destId="{20B4E4C9-6F84-44F5-83ED-2E27C3C61A54}" srcOrd="2" destOrd="0" presId="urn:microsoft.com/office/officeart/2005/8/layout/hList1"/>
    <dgm:cxn modelId="{08BF2411-B566-4934-90D4-69F72BD4D3C6}" type="presParOf" srcId="{20B4E4C9-6F84-44F5-83ED-2E27C3C61A54}" destId="{793B06B3-5C2A-41C7-987C-CE2618DCFA79}" srcOrd="0" destOrd="0" presId="urn:microsoft.com/office/officeart/2005/8/layout/hList1"/>
    <dgm:cxn modelId="{C94CDDC1-587F-4AA3-8592-B7C164B93099}" type="presParOf" srcId="{20B4E4C9-6F84-44F5-83ED-2E27C3C61A54}" destId="{E2E601F0-9919-490B-B22A-6F2958212053}" srcOrd="1" destOrd="0" presId="urn:microsoft.com/office/officeart/2005/8/layout/hList1"/>
    <dgm:cxn modelId="{6F4DE8BC-3227-4185-8BC4-54768195A10B}" type="presParOf" srcId="{3C8982EB-5479-46F6-9C2A-F58B85C54884}" destId="{62808C09-0339-445B-B022-41D3E509CA37}" srcOrd="3" destOrd="0" presId="urn:microsoft.com/office/officeart/2005/8/layout/hList1"/>
    <dgm:cxn modelId="{7C47F5F9-3466-42FE-93DA-A9469AEB46FE}" type="presParOf" srcId="{3C8982EB-5479-46F6-9C2A-F58B85C54884}" destId="{F98771F9-0FCB-4740-8210-0DBA771E0260}" srcOrd="4" destOrd="0" presId="urn:microsoft.com/office/officeart/2005/8/layout/hList1"/>
    <dgm:cxn modelId="{C67A5114-A9C0-40A9-991F-591F6524354F}" type="presParOf" srcId="{F98771F9-0FCB-4740-8210-0DBA771E0260}" destId="{BBE1B33B-5A2B-46D6-9A8F-C841E9BED5D4}" srcOrd="0" destOrd="0" presId="urn:microsoft.com/office/officeart/2005/8/layout/hList1"/>
    <dgm:cxn modelId="{1D774A3C-F554-44B4-B019-1C825D3DCF72}" type="presParOf" srcId="{F98771F9-0FCB-4740-8210-0DBA771E0260}" destId="{5BFBEE11-2601-4580-B1CB-AA4604396E3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FFBC4F-A9D3-449C-B7BD-4C8F74421900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033BD888-207A-4244-97C1-7FC2D3AAF875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Учебно-методическая деятельность</a:t>
          </a:r>
          <a:endParaRPr lang="ru-RU" sz="2400" dirty="0">
            <a:solidFill>
              <a:schemeClr val="tx1"/>
            </a:solidFill>
          </a:endParaRPr>
        </a:p>
      </dgm:t>
    </dgm:pt>
    <dgm:pt modelId="{F266CF8E-35C5-436F-8827-57250D93A998}" type="parTrans" cxnId="{0ECA800B-98AF-44E3-9F45-9AF93D8FAEB1}">
      <dgm:prSet/>
      <dgm:spPr/>
      <dgm:t>
        <a:bodyPr/>
        <a:lstStyle/>
        <a:p>
          <a:endParaRPr lang="ru-RU" sz="900">
            <a:solidFill>
              <a:schemeClr val="tx1"/>
            </a:solidFill>
          </a:endParaRPr>
        </a:p>
      </dgm:t>
    </dgm:pt>
    <dgm:pt modelId="{8D65DDB1-71F4-4FA0-8A02-6667632458EB}" type="sibTrans" cxnId="{0ECA800B-98AF-44E3-9F45-9AF93D8FAEB1}">
      <dgm:prSet/>
      <dgm:spPr/>
      <dgm:t>
        <a:bodyPr/>
        <a:lstStyle/>
        <a:p>
          <a:endParaRPr lang="ru-RU" sz="900">
            <a:solidFill>
              <a:schemeClr val="tx1"/>
            </a:solidFill>
          </a:endParaRPr>
        </a:p>
      </dgm:t>
    </dgm:pt>
    <dgm:pt modelId="{72147D99-2BF1-48D4-A014-52DA86D1CF14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Организация мероприятий для педагогов и студентов</a:t>
          </a:r>
          <a:endParaRPr lang="ru-RU" sz="2400" dirty="0">
            <a:solidFill>
              <a:schemeClr val="tx1"/>
            </a:solidFill>
          </a:endParaRPr>
        </a:p>
      </dgm:t>
    </dgm:pt>
    <dgm:pt modelId="{42C44FB6-C439-4A0C-8EB8-8200D09DD175}" type="parTrans" cxnId="{A4CE8883-063A-46B9-B374-18CFC4FDE145}">
      <dgm:prSet/>
      <dgm:spPr/>
      <dgm:t>
        <a:bodyPr/>
        <a:lstStyle/>
        <a:p>
          <a:endParaRPr lang="ru-RU" sz="900">
            <a:solidFill>
              <a:schemeClr val="tx1"/>
            </a:solidFill>
          </a:endParaRPr>
        </a:p>
      </dgm:t>
    </dgm:pt>
    <dgm:pt modelId="{C0DE48D0-35A0-46CC-BFA8-D6662474742E}" type="sibTrans" cxnId="{A4CE8883-063A-46B9-B374-18CFC4FDE145}">
      <dgm:prSet/>
      <dgm:spPr/>
      <dgm:t>
        <a:bodyPr/>
        <a:lstStyle/>
        <a:p>
          <a:endParaRPr lang="ru-RU" sz="900">
            <a:solidFill>
              <a:schemeClr val="tx1"/>
            </a:solidFill>
          </a:endParaRPr>
        </a:p>
      </dgm:t>
    </dgm:pt>
    <dgm:pt modelId="{7F4E54D2-E0AA-4ED9-8E37-1116E108BF76}" type="pres">
      <dgm:prSet presAssocID="{9FFFBC4F-A9D3-449C-B7BD-4C8F74421900}" presName="Name0" presStyleCnt="0">
        <dgm:presLayoutVars>
          <dgm:chMax val="7"/>
          <dgm:chPref val="7"/>
          <dgm:dir/>
        </dgm:presLayoutVars>
      </dgm:prSet>
      <dgm:spPr/>
    </dgm:pt>
    <dgm:pt modelId="{7449FD89-00F9-46DA-86AF-7F1703D56163}" type="pres">
      <dgm:prSet presAssocID="{9FFFBC4F-A9D3-449C-B7BD-4C8F74421900}" presName="Name1" presStyleCnt="0"/>
      <dgm:spPr/>
    </dgm:pt>
    <dgm:pt modelId="{7F0BF7A2-650A-4F1E-9EE1-2A6EC558F772}" type="pres">
      <dgm:prSet presAssocID="{9FFFBC4F-A9D3-449C-B7BD-4C8F74421900}" presName="cycle" presStyleCnt="0"/>
      <dgm:spPr/>
    </dgm:pt>
    <dgm:pt modelId="{7340E399-D467-4A0B-BE71-3CB34D8807D6}" type="pres">
      <dgm:prSet presAssocID="{9FFFBC4F-A9D3-449C-B7BD-4C8F74421900}" presName="srcNode" presStyleLbl="node1" presStyleIdx="0" presStyleCnt="2"/>
      <dgm:spPr/>
    </dgm:pt>
    <dgm:pt modelId="{FFFA7360-9DA8-4BDA-89AA-A98E21741173}" type="pres">
      <dgm:prSet presAssocID="{9FFFBC4F-A9D3-449C-B7BD-4C8F74421900}" presName="conn" presStyleLbl="parChTrans1D2" presStyleIdx="0" presStyleCnt="1"/>
      <dgm:spPr/>
    </dgm:pt>
    <dgm:pt modelId="{F8CE2C2B-C1F0-4E06-9605-C6ED2E96465E}" type="pres">
      <dgm:prSet presAssocID="{9FFFBC4F-A9D3-449C-B7BD-4C8F74421900}" presName="extraNode" presStyleLbl="node1" presStyleIdx="0" presStyleCnt="2"/>
      <dgm:spPr/>
    </dgm:pt>
    <dgm:pt modelId="{FE687B5D-7ABA-491C-A542-303809F18FE1}" type="pres">
      <dgm:prSet presAssocID="{9FFFBC4F-A9D3-449C-B7BD-4C8F74421900}" presName="dstNode" presStyleLbl="node1" presStyleIdx="0" presStyleCnt="2"/>
      <dgm:spPr/>
    </dgm:pt>
    <dgm:pt modelId="{E3289775-2C2B-4FA9-B3E9-371D11161611}" type="pres">
      <dgm:prSet presAssocID="{033BD888-207A-4244-97C1-7FC2D3AAF875}" presName="text_1" presStyleLbl="node1" presStyleIdx="0" presStyleCnt="2" custScaleY="657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1BFB73-580D-4128-A23A-223A3BC0F8D5}" type="pres">
      <dgm:prSet presAssocID="{033BD888-207A-4244-97C1-7FC2D3AAF875}" presName="accent_1" presStyleCnt="0"/>
      <dgm:spPr/>
    </dgm:pt>
    <dgm:pt modelId="{F67B2DDA-E833-464E-82E4-35E3BA5FE653}" type="pres">
      <dgm:prSet presAssocID="{033BD888-207A-4244-97C1-7FC2D3AAF875}" presName="accentRepeatNode" presStyleLbl="solidFgAcc1" presStyleIdx="0" presStyleCnt="2" custScaleX="72346" custScaleY="71385"/>
      <dgm:spPr/>
    </dgm:pt>
    <dgm:pt modelId="{5969FEBE-E29A-4998-9C48-6F417CAAACA3}" type="pres">
      <dgm:prSet presAssocID="{72147D99-2BF1-48D4-A014-52DA86D1CF14}" presName="text_2" presStyleLbl="node1" presStyleIdx="1" presStyleCnt="2" custScaleY="701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6DCA07-076A-4EDA-96B9-AD6B2252ABCC}" type="pres">
      <dgm:prSet presAssocID="{72147D99-2BF1-48D4-A014-52DA86D1CF14}" presName="accent_2" presStyleCnt="0"/>
      <dgm:spPr/>
    </dgm:pt>
    <dgm:pt modelId="{BE13FD4E-C1CA-4A69-AE35-107C35A1EF52}" type="pres">
      <dgm:prSet presAssocID="{72147D99-2BF1-48D4-A014-52DA86D1CF14}" presName="accentRepeatNode" presStyleLbl="solidFgAcc1" presStyleIdx="1" presStyleCnt="2" custScaleX="70131" custScaleY="68271"/>
      <dgm:spPr/>
    </dgm:pt>
  </dgm:ptLst>
  <dgm:cxnLst>
    <dgm:cxn modelId="{335BB7B3-7708-4FE8-AD74-FB12F70E2BCC}" type="presOf" srcId="{033BD888-207A-4244-97C1-7FC2D3AAF875}" destId="{E3289775-2C2B-4FA9-B3E9-371D11161611}" srcOrd="0" destOrd="0" presId="urn:microsoft.com/office/officeart/2008/layout/VerticalCurvedList"/>
    <dgm:cxn modelId="{A4CE8883-063A-46B9-B374-18CFC4FDE145}" srcId="{9FFFBC4F-A9D3-449C-B7BD-4C8F74421900}" destId="{72147D99-2BF1-48D4-A014-52DA86D1CF14}" srcOrd="1" destOrd="0" parTransId="{42C44FB6-C439-4A0C-8EB8-8200D09DD175}" sibTransId="{C0DE48D0-35A0-46CC-BFA8-D6662474742E}"/>
    <dgm:cxn modelId="{CDC23018-8B53-45B3-BFD0-06B20A3A262C}" type="presOf" srcId="{9FFFBC4F-A9D3-449C-B7BD-4C8F74421900}" destId="{7F4E54D2-E0AA-4ED9-8E37-1116E108BF76}" srcOrd="0" destOrd="0" presId="urn:microsoft.com/office/officeart/2008/layout/VerticalCurvedList"/>
    <dgm:cxn modelId="{0ECA800B-98AF-44E3-9F45-9AF93D8FAEB1}" srcId="{9FFFBC4F-A9D3-449C-B7BD-4C8F74421900}" destId="{033BD888-207A-4244-97C1-7FC2D3AAF875}" srcOrd="0" destOrd="0" parTransId="{F266CF8E-35C5-436F-8827-57250D93A998}" sibTransId="{8D65DDB1-71F4-4FA0-8A02-6667632458EB}"/>
    <dgm:cxn modelId="{B3B32A79-8858-487E-97D4-64F9E6E40530}" type="presOf" srcId="{72147D99-2BF1-48D4-A014-52DA86D1CF14}" destId="{5969FEBE-E29A-4998-9C48-6F417CAAACA3}" srcOrd="0" destOrd="0" presId="urn:microsoft.com/office/officeart/2008/layout/VerticalCurvedList"/>
    <dgm:cxn modelId="{B9FDAE04-3FD2-4B1E-920B-D48786136000}" type="presOf" srcId="{8D65DDB1-71F4-4FA0-8A02-6667632458EB}" destId="{FFFA7360-9DA8-4BDA-89AA-A98E21741173}" srcOrd="0" destOrd="0" presId="urn:microsoft.com/office/officeart/2008/layout/VerticalCurvedList"/>
    <dgm:cxn modelId="{592BF982-E272-444F-A2E0-74FB7347E1CD}" type="presParOf" srcId="{7F4E54D2-E0AA-4ED9-8E37-1116E108BF76}" destId="{7449FD89-00F9-46DA-86AF-7F1703D56163}" srcOrd="0" destOrd="0" presId="urn:microsoft.com/office/officeart/2008/layout/VerticalCurvedList"/>
    <dgm:cxn modelId="{85B6207E-60FE-4E79-BF20-06FCF2267D04}" type="presParOf" srcId="{7449FD89-00F9-46DA-86AF-7F1703D56163}" destId="{7F0BF7A2-650A-4F1E-9EE1-2A6EC558F772}" srcOrd="0" destOrd="0" presId="urn:microsoft.com/office/officeart/2008/layout/VerticalCurvedList"/>
    <dgm:cxn modelId="{337678DA-2DD2-4B73-8761-E9A1029D735D}" type="presParOf" srcId="{7F0BF7A2-650A-4F1E-9EE1-2A6EC558F772}" destId="{7340E399-D467-4A0B-BE71-3CB34D8807D6}" srcOrd="0" destOrd="0" presId="urn:microsoft.com/office/officeart/2008/layout/VerticalCurvedList"/>
    <dgm:cxn modelId="{4862475D-6CBE-4525-BAD9-0D5D3C60F1FA}" type="presParOf" srcId="{7F0BF7A2-650A-4F1E-9EE1-2A6EC558F772}" destId="{FFFA7360-9DA8-4BDA-89AA-A98E21741173}" srcOrd="1" destOrd="0" presId="urn:microsoft.com/office/officeart/2008/layout/VerticalCurvedList"/>
    <dgm:cxn modelId="{AAF1E6B1-8E90-44DB-9D6D-24F567DB7EB9}" type="presParOf" srcId="{7F0BF7A2-650A-4F1E-9EE1-2A6EC558F772}" destId="{F8CE2C2B-C1F0-4E06-9605-C6ED2E96465E}" srcOrd="2" destOrd="0" presId="urn:microsoft.com/office/officeart/2008/layout/VerticalCurvedList"/>
    <dgm:cxn modelId="{5504E94D-B4C2-41DC-9E6B-213B31777EC3}" type="presParOf" srcId="{7F0BF7A2-650A-4F1E-9EE1-2A6EC558F772}" destId="{FE687B5D-7ABA-491C-A542-303809F18FE1}" srcOrd="3" destOrd="0" presId="urn:microsoft.com/office/officeart/2008/layout/VerticalCurvedList"/>
    <dgm:cxn modelId="{BFA14650-465F-426F-B76D-B5570AEFD07E}" type="presParOf" srcId="{7449FD89-00F9-46DA-86AF-7F1703D56163}" destId="{E3289775-2C2B-4FA9-B3E9-371D11161611}" srcOrd="1" destOrd="0" presId="urn:microsoft.com/office/officeart/2008/layout/VerticalCurvedList"/>
    <dgm:cxn modelId="{4E188E3D-43A3-4BF5-90F7-F1C01B250609}" type="presParOf" srcId="{7449FD89-00F9-46DA-86AF-7F1703D56163}" destId="{4F1BFB73-580D-4128-A23A-223A3BC0F8D5}" srcOrd="2" destOrd="0" presId="urn:microsoft.com/office/officeart/2008/layout/VerticalCurvedList"/>
    <dgm:cxn modelId="{76E88825-6647-4D78-B986-CFCC0D74F191}" type="presParOf" srcId="{4F1BFB73-580D-4128-A23A-223A3BC0F8D5}" destId="{F67B2DDA-E833-464E-82E4-35E3BA5FE653}" srcOrd="0" destOrd="0" presId="urn:microsoft.com/office/officeart/2008/layout/VerticalCurvedList"/>
    <dgm:cxn modelId="{6AD2470E-6F37-4DE8-B5BA-FD42883566F2}" type="presParOf" srcId="{7449FD89-00F9-46DA-86AF-7F1703D56163}" destId="{5969FEBE-E29A-4998-9C48-6F417CAAACA3}" srcOrd="3" destOrd="0" presId="urn:microsoft.com/office/officeart/2008/layout/VerticalCurvedList"/>
    <dgm:cxn modelId="{074030A1-FB28-48C9-B7E5-E2F9C2976889}" type="presParOf" srcId="{7449FD89-00F9-46DA-86AF-7F1703D56163}" destId="{106DCA07-076A-4EDA-96B9-AD6B2252ABCC}" srcOrd="4" destOrd="0" presId="urn:microsoft.com/office/officeart/2008/layout/VerticalCurvedList"/>
    <dgm:cxn modelId="{CC02DEFF-535E-4CD5-B999-FEF29BE87F11}" type="presParOf" srcId="{106DCA07-076A-4EDA-96B9-AD6B2252ABCC}" destId="{BE13FD4E-C1CA-4A69-AE35-107C35A1EF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494D1E-0A22-4DC0-AFC7-9BD4E430B4AB}">
      <dsp:nvSpPr>
        <dsp:cNvPr id="0" name=""/>
        <dsp:cNvSpPr/>
      </dsp:nvSpPr>
      <dsp:spPr>
        <a:xfrm>
          <a:off x="3456" y="96886"/>
          <a:ext cx="3369809" cy="9616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</a:rPr>
            <a:t>В части ФГОС СПО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456" y="96886"/>
        <a:ext cx="3369809" cy="961637"/>
      </dsp:txXfrm>
    </dsp:sp>
    <dsp:sp modelId="{11CDDAFB-E7B3-4C41-BC2D-62BFFC11A32F}">
      <dsp:nvSpPr>
        <dsp:cNvPr id="0" name=""/>
        <dsp:cNvSpPr/>
      </dsp:nvSpPr>
      <dsp:spPr>
        <a:xfrm>
          <a:off x="3456" y="1058523"/>
          <a:ext cx="3369809" cy="383339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Взаимодействие с ФУМО</a:t>
          </a:r>
          <a:endParaRPr lang="ru-RU" sz="1900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Осуществление методического сопровождения реализации ФГОС СПО в Хабаровском крае</a:t>
          </a:r>
          <a:endParaRPr lang="ru-RU" sz="1900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Мониторинг изменений, вносимых в ФГОС СПО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3456" y="1058523"/>
        <a:ext cx="3369809" cy="3833392"/>
      </dsp:txXfrm>
    </dsp:sp>
    <dsp:sp modelId="{793B06B3-5C2A-41C7-987C-CE2618DCFA79}">
      <dsp:nvSpPr>
        <dsp:cNvPr id="0" name=""/>
        <dsp:cNvSpPr/>
      </dsp:nvSpPr>
      <dsp:spPr>
        <a:xfrm>
          <a:off x="3845038" y="96886"/>
          <a:ext cx="3369809" cy="9616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</a:rPr>
            <a:t>В части образовательных программ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845038" y="96886"/>
        <a:ext cx="3369809" cy="961637"/>
      </dsp:txXfrm>
    </dsp:sp>
    <dsp:sp modelId="{E2E601F0-9919-490B-B22A-6F2958212053}">
      <dsp:nvSpPr>
        <dsp:cNvPr id="0" name=""/>
        <dsp:cNvSpPr/>
      </dsp:nvSpPr>
      <dsp:spPr>
        <a:xfrm>
          <a:off x="3845038" y="1058523"/>
          <a:ext cx="3369809" cy="383339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Взаимодействие с ФУМО</a:t>
          </a:r>
          <a:endParaRPr lang="ru-RU" sz="1900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Разработка и/или экспертиза учебно-методической, учебно-программной документации, ФОС</a:t>
          </a:r>
          <a:endParaRPr lang="ru-RU" sz="1900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Корректировка и актуализация</a:t>
          </a:r>
          <a:endParaRPr lang="ru-RU" sz="1900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Организация консультаций по вопросам совершенствования качества подготовки по УГПС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3845038" y="1058523"/>
        <a:ext cx="3369809" cy="3833392"/>
      </dsp:txXfrm>
    </dsp:sp>
    <dsp:sp modelId="{BBE1B33B-5A2B-46D6-9A8F-C841E9BED5D4}">
      <dsp:nvSpPr>
        <dsp:cNvPr id="0" name=""/>
        <dsp:cNvSpPr/>
      </dsp:nvSpPr>
      <dsp:spPr>
        <a:xfrm>
          <a:off x="7686620" y="96886"/>
          <a:ext cx="3369809" cy="9616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</a:rPr>
            <a:t>В части обеспечения качества и развития содержания СПО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7686620" y="96886"/>
        <a:ext cx="3369809" cy="961637"/>
      </dsp:txXfrm>
    </dsp:sp>
    <dsp:sp modelId="{5BFBEE11-2601-4580-B1CB-AA4604396E31}">
      <dsp:nvSpPr>
        <dsp:cNvPr id="0" name=""/>
        <dsp:cNvSpPr/>
      </dsp:nvSpPr>
      <dsp:spPr>
        <a:xfrm>
          <a:off x="7686620" y="1058523"/>
          <a:ext cx="3369809" cy="383339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Обеспечение научно-методического и учебно-методического сопровождения разработки и реализации образовательных программ</a:t>
          </a:r>
          <a:endParaRPr lang="ru-RU" sz="1900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Участие в независимой оценке качества образования</a:t>
          </a:r>
          <a:endParaRPr lang="ru-RU" sz="1900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solidFill>
                <a:schemeClr val="tx1"/>
              </a:solidFill>
            </a:rPr>
            <a:t>Участие в разработке совместно с работодателями ФОС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7686620" y="1058523"/>
        <a:ext cx="3369809" cy="38333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FA7360-9DA8-4BDA-89AA-A98E21741173}">
      <dsp:nvSpPr>
        <dsp:cNvPr id="0" name=""/>
        <dsp:cNvSpPr/>
      </dsp:nvSpPr>
      <dsp:spPr>
        <a:xfrm>
          <a:off x="-3336471" y="-513179"/>
          <a:ext cx="3978563" cy="3978563"/>
        </a:xfrm>
        <a:prstGeom prst="blockArc">
          <a:avLst>
            <a:gd name="adj1" fmla="val 18900000"/>
            <a:gd name="adj2" fmla="val 2700000"/>
            <a:gd name="adj3" fmla="val 543"/>
          </a:avLst>
        </a:pr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289775-2C2B-4FA9-B3E9-371D11161611}">
      <dsp:nvSpPr>
        <dsp:cNvPr id="0" name=""/>
        <dsp:cNvSpPr/>
      </dsp:nvSpPr>
      <dsp:spPr>
        <a:xfrm>
          <a:off x="520635" y="566375"/>
          <a:ext cx="9738173" cy="55413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943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Учебно-методическая деятельность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520635" y="566375"/>
        <a:ext cx="9738173" cy="554138"/>
      </dsp:txXfrm>
    </dsp:sp>
    <dsp:sp modelId="{F67B2DDA-E833-464E-82E4-35E3BA5FE653}">
      <dsp:nvSpPr>
        <dsp:cNvPr id="0" name=""/>
        <dsp:cNvSpPr/>
      </dsp:nvSpPr>
      <dsp:spPr>
        <a:xfrm>
          <a:off x="139287" y="467163"/>
          <a:ext cx="762694" cy="7525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69FEBE-E29A-4998-9C48-6F417CAAACA3}">
      <dsp:nvSpPr>
        <dsp:cNvPr id="0" name=""/>
        <dsp:cNvSpPr/>
      </dsp:nvSpPr>
      <dsp:spPr>
        <a:xfrm>
          <a:off x="520635" y="1813085"/>
          <a:ext cx="9738173" cy="59134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943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Организация мероприятий для педагогов и студентов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520635" y="1813085"/>
        <a:ext cx="9738173" cy="591348"/>
      </dsp:txXfrm>
    </dsp:sp>
    <dsp:sp modelId="{BE13FD4E-C1CA-4A69-AE35-107C35A1EF52}">
      <dsp:nvSpPr>
        <dsp:cNvPr id="0" name=""/>
        <dsp:cNvSpPr/>
      </dsp:nvSpPr>
      <dsp:spPr>
        <a:xfrm>
          <a:off x="150963" y="1748892"/>
          <a:ext cx="739343" cy="7197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E36A50-3088-44B6-BBB2-0837EFF25E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0E63657-377A-45A4-92B4-8647A54865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0B54DB-03A2-4F2C-BCCD-D200F532F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8F0770B-B2D0-4062-A673-432A22E39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9DABCEE-F0C0-471D-8EF0-8B02DA81E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411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26AAE4-61BF-4C9D-A755-93A29E5B7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637F676-CD1D-4E67-84ED-797C54CB8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BD1F88C-13E2-4D06-83F3-647BBF350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E15C12A-C189-4A4E-A6D2-5556AC99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559FAB9-8BA2-42DB-B163-A9B3454F6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7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DB01A7B-D8F3-483F-85DA-61512357C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38B1F17-5DE4-403D-9B5C-328A4E76C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5EB046B-4DC5-4A22-B80B-EE5FEFF97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A1F8211-F8D1-4346-9B1D-BD70E5C1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1653AFD-C027-4CBE-B888-BDFEB681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3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7C1F09-7E1B-49B0-8521-BF83B585B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75E498-794B-40AA-B78E-B16502F92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073A650-1FCA-49B7-804D-59AC82087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DE34A9C-03D5-42C1-8A80-B13B83B4D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6CE56D9-EFC3-4DEB-AB1B-8A6D952D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20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371F96-027A-444F-A922-8AD8949CB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83FF1F6-2281-427C-8AFB-D94F74CA1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416A750-64FC-46A8-BA02-FEA378DE7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73B26BD-EC2E-457C-AAAA-11824B281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FD8871F-F47C-4E53-B374-20D5FAF14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11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ED8B04-698D-4C3A-9F4F-149F24732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0840921-7F79-4956-8B97-4A13DBA874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BE73F6A-4D3F-4709-98C8-CAC8F9DFE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55ABE84-79DC-457F-BEFE-E72EEC48B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49309D6-3D2E-49D8-9750-B4BA402B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FC46C72-8100-4564-B30C-B2E3267D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029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47BE04-5E8C-49FA-915D-CD20A7A9B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B031401-11D0-4BFC-BA1E-D77655538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C590041-2F92-479C-8E51-BFD3B670F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2BD4E7E-FDF0-44E2-88EC-6447589152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A84DDCF-4345-42FF-B5B8-6E57DD05EB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E446827-28EC-43A5-8A01-AB3FF3583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1EC9128-7725-47FF-98FA-BEA207E3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E153D90-AAAD-4085-BB83-E05D8C559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08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339BEF-1E29-4D9D-BFB5-805A7AC65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49C356D-B874-4AAA-AFC2-FE7B4C877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10FEBAB-4A86-434D-A974-4D72E9992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17548FF-4779-42FB-BB6D-A22BED413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320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D9F1E3B-8CBD-4E52-8F36-60236B3D0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1E3CDFA-DE66-48A3-8704-C43D66E6B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FA1F569-3855-4890-828F-78C0F613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26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286FC0-1399-445C-913F-FFE2BEE1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E95DCD1-63E0-4B41-9652-53042EAFA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7FEA0C9-12FF-492D-AE0A-3446ABC5A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E764E93-FDC2-41B6-8F63-4144188C7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404D71E-EB6D-4074-B221-F838503E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1FA202C-3242-466B-AD6C-3192331A0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52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45EF2B-19A1-44A6-B193-5087B5E40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1E2BC83-8422-4C10-A60B-CC6EEF9C39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2CB390C-B00B-4CED-9BE5-5893EDB76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39C9D71-DA9E-4921-AC38-4B11B821D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EF10AD6-3575-45D0-AA1E-A6143E3F9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A57A2C8-96BA-45AE-B2D0-9E7E41539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19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4BC600-5181-4E6D-B1E7-120821EAA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ECD4CB9-F6ED-4C9F-931B-F1427B1C6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772B96-93E3-4B6A-B9ED-54F3A550DD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E9215-943D-4EAB-A8CD-674B5F78AEA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B957C94-C4E0-481C-A559-258803F3D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B7121D6-A8A3-44FE-A80B-118C3E286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E8047-6F7D-4D94-99CD-F33C0D59B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55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0274A51-184F-401C-85A4-1AF40BD19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7" y="0"/>
            <a:ext cx="1202498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2FBCCE-AF71-4C4C-9A85-95DEF39A3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651" y="1960761"/>
            <a:ext cx="9701349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Заседание членов РУМО по УГПС 43.00.00 «Сервис и туризм» от 11.03.2026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90023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670E1BBB-5A76-4F41-B78E-C44C4E55FA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3250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34F92B-92C3-4C0E-B211-281478A4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531" y="762948"/>
            <a:ext cx="11423469" cy="60950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Цели создания РУМО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- Обеспечение качества и развития содержания образования;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Координация действий организаций, осуществляющих образовательную деятельность;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Участие педагогических, научных работников, представителей работодателей Хабаровского края в разработке и внесении изменений в образовательные программы.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182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670E1BBB-5A76-4F41-B78E-C44C4E55FA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3250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34F92B-92C3-4C0E-B211-281478A4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531" y="762948"/>
            <a:ext cx="10822577" cy="60950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Нормативно-правовая база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1) часть 2 статьи 19 ФЗ от 29.12.2012г. № 273-ФЗ «Об образовании в РФ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2) ФГОС СПО</a:t>
            </a:r>
            <a:br>
              <a:rPr lang="ru-RU" sz="2700" dirty="0" smtClean="0"/>
            </a:br>
            <a:r>
              <a:rPr lang="ru-RU" sz="2700" dirty="0" smtClean="0"/>
              <a:t>3) </a:t>
            </a:r>
            <a:r>
              <a:rPr lang="ru-RU" sz="2700" dirty="0" smtClean="0"/>
              <a:t>Профессиональными стандартами</a:t>
            </a:r>
            <a:br>
              <a:rPr lang="ru-RU" sz="2700" dirty="0" smtClean="0"/>
            </a:br>
            <a:r>
              <a:rPr lang="ru-RU" sz="2700" dirty="0" smtClean="0"/>
              <a:t>4) Типовое положение об учебно-методических объединениях в системе СПО, утвержденным приказом Министерства просвещения РФ от 13.03.2019г. №113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5) </a:t>
            </a:r>
            <a:r>
              <a:rPr lang="ru-RU" sz="2700" dirty="0" smtClean="0"/>
              <a:t>Распоряжение Министерства образования и науки Хабаровского края от 09.10.2024 №1405 «О создании региональных учебно-методических объединений».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225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670E1BBB-5A76-4F41-B78E-C44C4E55FA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3250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34F92B-92C3-4C0E-B211-281478A4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042" y="1198377"/>
            <a:ext cx="10822577" cy="926515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В Хабаровском крае создано 10 РУМО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262746"/>
              </p:ext>
            </p:extLst>
          </p:nvPr>
        </p:nvGraphicFramePr>
        <p:xfrm>
          <a:off x="731518" y="2124892"/>
          <a:ext cx="10598333" cy="45720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059833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08.00.00</a:t>
                      </a:r>
                      <a:r>
                        <a:rPr lang="ru-RU" sz="2400" b="0" baseline="0" dirty="0" smtClean="0"/>
                        <a:t> Техника и технологии строительства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09.00.00</a:t>
                      </a:r>
                      <a:r>
                        <a:rPr lang="ru-RU" sz="2400" b="0" baseline="0" dirty="0" smtClean="0"/>
                        <a:t> Информатика и вычислительная техника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10.00.00 Информационная безопасность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15.00.00 Машиностроение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21.00.00 Прикладная экология,</a:t>
                      </a:r>
                      <a:r>
                        <a:rPr lang="ru-RU" sz="2400" b="0" baseline="0" dirty="0" smtClean="0"/>
                        <a:t> горное дело, нефтегазовое дело и геодезия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23.00.00 Техника и технологии</a:t>
                      </a:r>
                      <a:r>
                        <a:rPr lang="ru-RU" sz="2400" b="0" baseline="0" dirty="0" smtClean="0"/>
                        <a:t> наземного транспорта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35.00.00 Сельское, лесное и рыбное хозяйство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38.00.00 Экономика и управление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43.00.00</a:t>
                      </a:r>
                      <a:r>
                        <a:rPr lang="ru-RU" sz="2400" b="0" baseline="0" dirty="0" smtClean="0"/>
                        <a:t> Сервис и туризм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44.00.00</a:t>
                      </a:r>
                      <a:r>
                        <a:rPr lang="ru-RU" sz="2400" b="0" baseline="0" dirty="0" smtClean="0"/>
                        <a:t> Образование и педагогические науки</a:t>
                      </a:r>
                      <a:endParaRPr lang="ru-RU" sz="2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065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670E1BBB-5A76-4F41-B78E-C44C4E55FA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3250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34F92B-92C3-4C0E-B211-281478A4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1539" y="902285"/>
            <a:ext cx="10822577" cy="926515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Основные направления работы РУМО</a:t>
            </a:r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437741177"/>
              </p:ext>
            </p:extLst>
          </p:nvPr>
        </p:nvGraphicFramePr>
        <p:xfrm>
          <a:off x="566057" y="1776549"/>
          <a:ext cx="11059886" cy="4988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5013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670E1BBB-5A76-4F41-B78E-C44C4E55FA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3250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34F92B-92C3-4C0E-B211-281478A4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1940" y="1250628"/>
            <a:ext cx="8697684" cy="92651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Предложения для включения в план работы РУМО по направлениям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797323431"/>
              </p:ext>
            </p:extLst>
          </p:nvPr>
        </p:nvGraphicFramePr>
        <p:xfrm>
          <a:off x="1294673" y="2177144"/>
          <a:ext cx="10296435" cy="2952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09002" y="5479097"/>
            <a:ext cx="8703127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Предоставить до 20 марта на электронный адрес</a:t>
            </a:r>
            <a:r>
              <a:rPr lang="en-US" sz="2000" dirty="0" smtClean="0"/>
              <a:t> varanitskaya.l1992@mail.ru</a:t>
            </a:r>
            <a:r>
              <a:rPr lang="ru-RU" sz="2000" dirty="0" smtClean="0"/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5792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1BB8CE4-4694-495E-9C78-5AE99C97F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7" y="0"/>
            <a:ext cx="12024986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6102" t="2854" r="1437" b="8856"/>
          <a:stretch/>
        </p:blipFill>
        <p:spPr>
          <a:xfrm>
            <a:off x="0" y="176976"/>
            <a:ext cx="12209638" cy="655811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576052" y="3677265"/>
            <a:ext cx="1327354" cy="2556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17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0274A51-184F-401C-85A4-1AF40BD19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7" y="0"/>
            <a:ext cx="1202498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2FBCCE-AF71-4C4C-9A85-95DEF39A3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651" y="1960761"/>
            <a:ext cx="9701349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Заседание членов РУМО по УГПС 43.00.00 «Сервис и туризм» от 11.03.2026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360142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200</Words>
  <Application>Microsoft Office PowerPoint</Application>
  <PresentationFormat>Широкоэкранный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Заседание членов РУМО по УГПС 43.00.00 «Сервис и туризм» от 11.03.2026 </vt:lpstr>
      <vt:lpstr>Цели создания РУМО  - Обеспечение качества и развития содержания образования;  - Координация действий организаций, осуществляющих образовательную деятельность;  - Участие педагогических, научных работников, представителей работодателей Хабаровского края в разработке и внесении изменений в образовательные программы.</vt:lpstr>
      <vt:lpstr>Нормативно-правовая база  1) часть 2 статьи 19 ФЗ от 29.12.2012г. № 273-ФЗ «Об образовании в РФ 2) ФГОС СПО 3) Профессиональными стандартами 4) Типовое положение об учебно-методических объединениях в системе СПО, утвержденным приказом Министерства просвещения РФ от 13.03.2019г. №113 5) Распоряжение Министерства образования и науки Хабаровского края от 09.10.2024 №1405 «О создании региональных учебно-методических объединений».</vt:lpstr>
      <vt:lpstr>В Хабаровском крае создано 10 РУМО</vt:lpstr>
      <vt:lpstr>Основные направления работы РУМО</vt:lpstr>
      <vt:lpstr>Предложения для включения в план работы РУМО по направлениям</vt:lpstr>
      <vt:lpstr>Презентация PowerPoint</vt:lpstr>
      <vt:lpstr>Заседание членов РУМО по УГПС 43.00.00 «Сервис и туризм» от 11.03.2026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Аттестация педагогических работников в колледже</dc:title>
  <dc:creator>Мария Сергеевна Цевелева</dc:creator>
  <cp:lastModifiedBy>Student</cp:lastModifiedBy>
  <cp:revision>10</cp:revision>
  <dcterms:created xsi:type="dcterms:W3CDTF">2022-12-20T01:58:12Z</dcterms:created>
  <dcterms:modified xsi:type="dcterms:W3CDTF">2026-03-11T03:46:43Z</dcterms:modified>
</cp:coreProperties>
</file>