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429" r:id="rId3"/>
    <p:sldId id="317" r:id="rId4"/>
    <p:sldId id="257" r:id="rId5"/>
    <p:sldId id="259" r:id="rId6"/>
    <p:sldId id="294" r:id="rId7"/>
    <p:sldId id="295" r:id="rId8"/>
    <p:sldId id="296" r:id="rId9"/>
    <p:sldId id="297" r:id="rId10"/>
    <p:sldId id="337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Impact" panose="020B0806030902050204" pitchFamily="34" charset="0"/>
      <p:regular r:id="rId19"/>
    </p:embeddedFont>
    <p:embeddedFont>
      <p:font typeface="Bebas Neue Cyrillic" panose="02000506000000020004" pitchFamily="2" charset="0"/>
      <p:regular r:id="rId20"/>
    </p:embeddedFont>
    <p:embeddedFont>
      <p:font typeface="Verdana" panose="020B0604030504040204" pitchFamily="34" charset="0"/>
      <p:regular r:id="rId21"/>
      <p:bold r:id="rId22"/>
      <p:italic r:id="rId23"/>
      <p:boldItalic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66"/>
    <a:srgbClr val="0000FF"/>
    <a:srgbClr val="FFCC00"/>
    <a:srgbClr val="DF92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10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Эмилия Дмитриенко" userId="4107a3f891d4ef6c" providerId="LiveId" clId="{E7951EFD-DCAE-4301-BDDA-DC57163CFB99}"/>
    <pc:docChg chg="undo custSel addSld delSld modSld">
      <pc:chgData name="Эмилия Дмитриенко" userId="4107a3f891d4ef6c" providerId="LiveId" clId="{E7951EFD-DCAE-4301-BDDA-DC57163CFB99}" dt="2026-05-10T15:40:43.824" v="533" actId="1076"/>
      <pc:docMkLst>
        <pc:docMk/>
      </pc:docMkLst>
      <pc:sldChg chg="delSp modSp add del mod">
        <pc:chgData name="Эмилия Дмитриенко" userId="4107a3f891d4ef6c" providerId="LiveId" clId="{E7951EFD-DCAE-4301-BDDA-DC57163CFB99}" dt="2026-05-10T09:23:52.005" v="201" actId="20577"/>
        <pc:sldMkLst>
          <pc:docMk/>
          <pc:sldMk cId="3810198417" sldId="256"/>
        </pc:sldMkLst>
        <pc:spChg chg="del">
          <ac:chgData name="Эмилия Дмитриенко" userId="4107a3f891d4ef6c" providerId="LiveId" clId="{E7951EFD-DCAE-4301-BDDA-DC57163CFB99}" dt="2026-05-10T09:23:23.696" v="182" actId="21"/>
          <ac:spMkLst>
            <pc:docMk/>
            <pc:sldMk cId="3810198417" sldId="256"/>
            <ac:spMk id="10" creationId="{6CABB668-2EA5-1AB6-4FA8-87B4DB3D8152}"/>
          </ac:spMkLst>
        </pc:spChg>
        <pc:spChg chg="del">
          <ac:chgData name="Эмилия Дмитриенко" userId="4107a3f891d4ef6c" providerId="LiveId" clId="{E7951EFD-DCAE-4301-BDDA-DC57163CFB99}" dt="2026-05-10T09:23:26.532" v="183" actId="21"/>
          <ac:spMkLst>
            <pc:docMk/>
            <pc:sldMk cId="3810198417" sldId="256"/>
            <ac:spMk id="11" creationId="{6CABB668-2EA5-1AB6-4FA8-87B4DB3D8152}"/>
          </ac:spMkLst>
        </pc:spChg>
        <pc:spChg chg="mod">
          <ac:chgData name="Эмилия Дмитриенко" userId="4107a3f891d4ef6c" providerId="LiveId" clId="{E7951EFD-DCAE-4301-BDDA-DC57163CFB99}" dt="2026-05-10T09:23:52.005" v="201" actId="20577"/>
          <ac:spMkLst>
            <pc:docMk/>
            <pc:sldMk cId="3810198417" sldId="256"/>
            <ac:spMk id="13" creationId="{E225B392-09D3-43BD-AC85-5FF1558E880C}"/>
          </ac:spMkLst>
        </pc:spChg>
        <pc:grpChg chg="mod">
          <ac:chgData name="Эмилия Дмитриенко" userId="4107a3f891d4ef6c" providerId="LiveId" clId="{E7951EFD-DCAE-4301-BDDA-DC57163CFB99}" dt="2026-05-10T09:22:28.068" v="121" actId="1076"/>
          <ac:grpSpMkLst>
            <pc:docMk/>
            <pc:sldMk cId="3810198417" sldId="256"/>
            <ac:grpSpMk id="5" creationId="{00000000-0000-0000-0000-000000000000}"/>
          </ac:grpSpMkLst>
        </pc:grpChg>
        <pc:picChg chg="mod">
          <ac:chgData name="Эмилия Дмитриенко" userId="4107a3f891d4ef6c" providerId="LiveId" clId="{E7951EFD-DCAE-4301-BDDA-DC57163CFB99}" dt="2026-05-10T09:22:28.068" v="121" actId="1076"/>
          <ac:picMkLst>
            <pc:docMk/>
            <pc:sldMk cId="3810198417" sldId="256"/>
            <ac:picMk id="19" creationId="{00000000-0000-0000-0000-000000000000}"/>
          </ac:picMkLst>
        </pc:picChg>
        <pc:picChg chg="mod">
          <ac:chgData name="Эмилия Дмитриенко" userId="4107a3f891d4ef6c" providerId="LiveId" clId="{E7951EFD-DCAE-4301-BDDA-DC57163CFB99}" dt="2026-05-10T09:22:28.068" v="121" actId="1076"/>
          <ac:picMkLst>
            <pc:docMk/>
            <pc:sldMk cId="3810198417" sldId="256"/>
            <ac:picMk id="3076" creationId="{00000000-0000-0000-0000-000000000000}"/>
          </ac:picMkLst>
        </pc:picChg>
      </pc:sldChg>
      <pc:sldChg chg="modSp add del mod">
        <pc:chgData name="Эмилия Дмитриенко" userId="4107a3f891d4ef6c" providerId="LiveId" clId="{E7951EFD-DCAE-4301-BDDA-DC57163CFB99}" dt="2026-05-10T09:46:14.551" v="509" actId="2711"/>
        <pc:sldMkLst>
          <pc:docMk/>
          <pc:sldMk cId="2352235068" sldId="257"/>
        </pc:sldMkLst>
        <pc:spChg chg="mod">
          <ac:chgData name="Эмилия Дмитриенко" userId="4107a3f891d4ef6c" providerId="LiveId" clId="{E7951EFD-DCAE-4301-BDDA-DC57163CFB99}" dt="2026-05-10T09:33:24.994" v="425" actId="255"/>
          <ac:spMkLst>
            <pc:docMk/>
            <pc:sldMk cId="2352235068" sldId="257"/>
            <ac:spMk id="18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32:31.048" v="417" actId="1076"/>
          <ac:spMkLst>
            <pc:docMk/>
            <pc:sldMk cId="2352235068" sldId="257"/>
            <ac:spMk id="19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33:38.135" v="428" actId="14100"/>
          <ac:spMkLst>
            <pc:docMk/>
            <pc:sldMk cId="2352235068" sldId="257"/>
            <ac:spMk id="20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33:06.067" v="421" actId="255"/>
          <ac:spMkLst>
            <pc:docMk/>
            <pc:sldMk cId="2352235068" sldId="257"/>
            <ac:spMk id="21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33:20.112" v="424" actId="2711"/>
          <ac:spMkLst>
            <pc:docMk/>
            <pc:sldMk cId="2352235068" sldId="257"/>
            <ac:spMk id="22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33:54.128" v="430" actId="255"/>
          <ac:spMkLst>
            <pc:docMk/>
            <pc:sldMk cId="2352235068" sldId="257"/>
            <ac:spMk id="23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46:00.115" v="506" actId="2711"/>
          <ac:spMkLst>
            <pc:docMk/>
            <pc:sldMk cId="2352235068" sldId="257"/>
            <ac:spMk id="44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45:45.139" v="504" actId="2711"/>
          <ac:spMkLst>
            <pc:docMk/>
            <pc:sldMk cId="2352235068" sldId="257"/>
            <ac:spMk id="273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45:53.885" v="505" actId="2711"/>
          <ac:spMkLst>
            <pc:docMk/>
            <pc:sldMk cId="2352235068" sldId="257"/>
            <ac:spMk id="276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45:40.659" v="503" actId="2711"/>
          <ac:spMkLst>
            <pc:docMk/>
            <pc:sldMk cId="2352235068" sldId="257"/>
            <ac:spMk id="279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46:08.367" v="508" actId="2711"/>
          <ac:spMkLst>
            <pc:docMk/>
            <pc:sldMk cId="2352235068" sldId="257"/>
            <ac:spMk id="282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46:14.551" v="509" actId="2711"/>
          <ac:spMkLst>
            <pc:docMk/>
            <pc:sldMk cId="2352235068" sldId="257"/>
            <ac:spMk id="285" creationId="{00000000-0000-0000-0000-000000000000}"/>
          </ac:spMkLst>
        </pc:spChg>
        <pc:picChg chg="mod">
          <ac:chgData name="Эмилия Дмитриенко" userId="4107a3f891d4ef6c" providerId="LiveId" clId="{E7951EFD-DCAE-4301-BDDA-DC57163CFB99}" dt="2026-05-10T09:32:26.097" v="416" actId="1076"/>
          <ac:picMkLst>
            <pc:docMk/>
            <pc:sldMk cId="2352235068" sldId="257"/>
            <ac:picMk id="1026" creationId="{00000000-0000-0000-0000-000000000000}"/>
          </ac:picMkLst>
        </pc:picChg>
        <pc:picChg chg="mod">
          <ac:chgData name="Эмилия Дмитриенко" userId="4107a3f891d4ef6c" providerId="LiveId" clId="{E7951EFD-DCAE-4301-BDDA-DC57163CFB99}" dt="2026-05-10T09:33:09.886" v="422" actId="1076"/>
          <ac:picMkLst>
            <pc:docMk/>
            <pc:sldMk cId="2352235068" sldId="257"/>
            <ac:picMk id="2051" creationId="{00000000-0000-0000-0000-000000000000}"/>
          </ac:picMkLst>
        </pc:picChg>
      </pc:sldChg>
      <pc:sldChg chg="modSp mod">
        <pc:chgData name="Эмилия Дмитриенко" userId="4107a3f891d4ef6c" providerId="LiveId" clId="{E7951EFD-DCAE-4301-BDDA-DC57163CFB99}" dt="2026-05-10T15:39:44.263" v="523"/>
        <pc:sldMkLst>
          <pc:docMk/>
          <pc:sldMk cId="1701119244" sldId="259"/>
        </pc:sldMkLst>
        <pc:spChg chg="mod">
          <ac:chgData name="Эмилия Дмитриенко" userId="4107a3f891d4ef6c" providerId="LiveId" clId="{E7951EFD-DCAE-4301-BDDA-DC57163CFB99}" dt="2026-05-10T09:34:47.001" v="435" actId="255"/>
          <ac:spMkLst>
            <pc:docMk/>
            <pc:sldMk cId="1701119244" sldId="259"/>
            <ac:spMk id="4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35:00.162" v="436" actId="2711"/>
          <ac:spMkLst>
            <pc:docMk/>
            <pc:sldMk cId="1701119244" sldId="259"/>
            <ac:spMk id="22" creationId="{00000000-0000-0000-0000-000000000000}"/>
          </ac:spMkLst>
        </pc:spChg>
        <pc:picChg chg="mod">
          <ac:chgData name="Эмилия Дмитриенко" userId="4107a3f891d4ef6c" providerId="LiveId" clId="{E7951EFD-DCAE-4301-BDDA-DC57163CFB99}" dt="2026-05-10T15:39:44.263" v="523"/>
          <ac:picMkLst>
            <pc:docMk/>
            <pc:sldMk cId="1701119244" sldId="259"/>
            <ac:picMk id="1026" creationId="{00000000-0000-0000-0000-000000000000}"/>
          </ac:picMkLst>
        </pc:picChg>
      </pc:sldChg>
      <pc:sldChg chg="modSp mod">
        <pc:chgData name="Эмилия Дмитриенко" userId="4107a3f891d4ef6c" providerId="LiveId" clId="{E7951EFD-DCAE-4301-BDDA-DC57163CFB99}" dt="2026-05-10T15:40:43.824" v="533" actId="1076"/>
        <pc:sldMkLst>
          <pc:docMk/>
          <pc:sldMk cId="1058064889" sldId="294"/>
        </pc:sldMkLst>
        <pc:spChg chg="mod">
          <ac:chgData name="Эмилия Дмитриенко" userId="4107a3f891d4ef6c" providerId="LiveId" clId="{E7951EFD-DCAE-4301-BDDA-DC57163CFB99}" dt="2026-05-10T09:46:51.375" v="510" actId="1076"/>
          <ac:spMkLst>
            <pc:docMk/>
            <pc:sldMk cId="1058064889" sldId="294"/>
            <ac:spMk id="4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36:47.707" v="448" actId="1076"/>
          <ac:spMkLst>
            <pc:docMk/>
            <pc:sldMk cId="1058064889" sldId="294"/>
            <ac:spMk id="9" creationId="{00000000-0000-0000-0000-000000000000}"/>
          </ac:spMkLst>
        </pc:spChg>
        <pc:picChg chg="mod">
          <ac:chgData name="Эмилия Дмитриенко" userId="4107a3f891d4ef6c" providerId="LiveId" clId="{E7951EFD-DCAE-4301-BDDA-DC57163CFB99}" dt="2026-05-10T15:40:40.474" v="531" actId="1076"/>
          <ac:picMkLst>
            <pc:docMk/>
            <pc:sldMk cId="1058064889" sldId="294"/>
            <ac:picMk id="10" creationId="{00000000-0000-0000-0000-000000000000}"/>
          </ac:picMkLst>
        </pc:picChg>
        <pc:picChg chg="mod">
          <ac:chgData name="Эмилия Дмитриенко" userId="4107a3f891d4ef6c" providerId="LiveId" clId="{E7951EFD-DCAE-4301-BDDA-DC57163CFB99}" dt="2026-05-10T15:40:43.824" v="533" actId="1076"/>
          <ac:picMkLst>
            <pc:docMk/>
            <pc:sldMk cId="1058064889" sldId="294"/>
            <ac:picMk id="11" creationId="{00000000-0000-0000-0000-000000000000}"/>
          </ac:picMkLst>
        </pc:picChg>
        <pc:picChg chg="mod">
          <ac:chgData name="Эмилия Дмитриенко" userId="4107a3f891d4ef6c" providerId="LiveId" clId="{E7951EFD-DCAE-4301-BDDA-DC57163CFB99}" dt="2026-05-10T09:47:06.959" v="514" actId="14100"/>
          <ac:picMkLst>
            <pc:docMk/>
            <pc:sldMk cId="1058064889" sldId="294"/>
            <ac:picMk id="13" creationId="{00000000-0000-0000-0000-000000000000}"/>
          </ac:picMkLst>
        </pc:picChg>
        <pc:picChg chg="mod">
          <ac:chgData name="Эмилия Дмитриенко" userId="4107a3f891d4ef6c" providerId="LiveId" clId="{E7951EFD-DCAE-4301-BDDA-DC57163CFB99}" dt="2026-05-10T15:40:41.925" v="532" actId="1076"/>
          <ac:picMkLst>
            <pc:docMk/>
            <pc:sldMk cId="1058064889" sldId="294"/>
            <ac:picMk id="1026" creationId="{00000000-0000-0000-0000-000000000000}"/>
          </ac:picMkLst>
        </pc:picChg>
      </pc:sldChg>
      <pc:sldChg chg="modSp mod">
        <pc:chgData name="Эмилия Дмитриенко" userId="4107a3f891d4ef6c" providerId="LiveId" clId="{E7951EFD-DCAE-4301-BDDA-DC57163CFB99}" dt="2026-05-10T09:47:49.078" v="516" actId="14100"/>
        <pc:sldMkLst>
          <pc:docMk/>
          <pc:sldMk cId="1280699025" sldId="295"/>
        </pc:sldMkLst>
        <pc:spChg chg="mod">
          <ac:chgData name="Эмилия Дмитриенко" userId="4107a3f891d4ef6c" providerId="LiveId" clId="{E7951EFD-DCAE-4301-BDDA-DC57163CFB99}" dt="2026-05-10T09:41:04.387" v="480" actId="1076"/>
          <ac:spMkLst>
            <pc:docMk/>
            <pc:sldMk cId="1280699025" sldId="295"/>
            <ac:spMk id="4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47:49.078" v="516" actId="14100"/>
          <ac:spMkLst>
            <pc:docMk/>
            <pc:sldMk cId="1280699025" sldId="295"/>
            <ac:spMk id="9" creationId="{00000000-0000-0000-0000-000000000000}"/>
          </ac:spMkLst>
        </pc:spChg>
      </pc:sldChg>
      <pc:sldChg chg="modSp mod">
        <pc:chgData name="Эмилия Дмитриенко" userId="4107a3f891d4ef6c" providerId="LiveId" clId="{E7951EFD-DCAE-4301-BDDA-DC57163CFB99}" dt="2026-05-10T09:41:51.790" v="485" actId="14100"/>
        <pc:sldMkLst>
          <pc:docMk/>
          <pc:sldMk cId="3047506687" sldId="296"/>
        </pc:sldMkLst>
        <pc:spChg chg="mod">
          <ac:chgData name="Эмилия Дмитриенко" userId="4107a3f891d4ef6c" providerId="LiveId" clId="{E7951EFD-DCAE-4301-BDDA-DC57163CFB99}" dt="2026-05-10T09:41:51.790" v="485" actId="14100"/>
          <ac:spMkLst>
            <pc:docMk/>
            <pc:sldMk cId="3047506687" sldId="296"/>
            <ac:spMk id="11" creationId="{00000000-0000-0000-0000-000000000000}"/>
          </ac:spMkLst>
        </pc:spChg>
      </pc:sldChg>
      <pc:sldChg chg="modSp mod">
        <pc:chgData name="Эмилия Дмитриенко" userId="4107a3f891d4ef6c" providerId="LiveId" clId="{E7951EFD-DCAE-4301-BDDA-DC57163CFB99}" dt="2026-05-10T09:48:44.443" v="518" actId="2711"/>
        <pc:sldMkLst>
          <pc:docMk/>
          <pc:sldMk cId="2720992380" sldId="297"/>
        </pc:sldMkLst>
        <pc:spChg chg="mod">
          <ac:chgData name="Эмилия Дмитриенко" userId="4107a3f891d4ef6c" providerId="LiveId" clId="{E7951EFD-DCAE-4301-BDDA-DC57163CFB99}" dt="2026-05-10T09:42:39.788" v="492" actId="14100"/>
          <ac:spMkLst>
            <pc:docMk/>
            <pc:sldMk cId="2720992380" sldId="297"/>
            <ac:spMk id="4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48:44.443" v="518" actId="2711"/>
          <ac:spMkLst>
            <pc:docMk/>
            <pc:sldMk cId="2720992380" sldId="297"/>
            <ac:spMk id="9" creationId="{00000000-0000-0000-0000-000000000000}"/>
          </ac:spMkLst>
        </pc:spChg>
      </pc:sldChg>
      <pc:sldChg chg="add del">
        <pc:chgData name="Эмилия Дмитриенко" userId="4107a3f891d4ef6c" providerId="LiveId" clId="{E7951EFD-DCAE-4301-BDDA-DC57163CFB99}" dt="2026-05-10T09:20:46.310" v="45" actId="47"/>
        <pc:sldMkLst>
          <pc:docMk/>
          <pc:sldMk cId="2809858710" sldId="317"/>
        </pc:sldMkLst>
      </pc:sldChg>
      <pc:sldChg chg="modSp mod">
        <pc:chgData name="Эмилия Дмитриенко" userId="4107a3f891d4ef6c" providerId="LiveId" clId="{E7951EFD-DCAE-4301-BDDA-DC57163CFB99}" dt="2026-05-10T09:49:01.577" v="519" actId="2711"/>
        <pc:sldMkLst>
          <pc:docMk/>
          <pc:sldMk cId="1318084920" sldId="337"/>
        </pc:sldMkLst>
        <pc:spChg chg="mod">
          <ac:chgData name="Эмилия Дмитриенко" userId="4107a3f891d4ef6c" providerId="LiveId" clId="{E7951EFD-DCAE-4301-BDDA-DC57163CFB99}" dt="2026-05-10T09:43:20.266" v="497" actId="255"/>
          <ac:spMkLst>
            <pc:docMk/>
            <pc:sldMk cId="1318084920" sldId="337"/>
            <ac:spMk id="4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49:01.577" v="519" actId="2711"/>
          <ac:spMkLst>
            <pc:docMk/>
            <pc:sldMk cId="1318084920" sldId="337"/>
            <ac:spMk id="9" creationId="{00000000-0000-0000-0000-000000000000}"/>
          </ac:spMkLst>
        </pc:spChg>
      </pc:sldChg>
      <pc:sldChg chg="modSp mod">
        <pc:chgData name="Эмилия Дмитриенко" userId="4107a3f891d4ef6c" providerId="LiveId" clId="{E7951EFD-DCAE-4301-BDDA-DC57163CFB99}" dt="2026-05-10T09:37:36.861" v="454" actId="1076"/>
        <pc:sldMkLst>
          <pc:docMk/>
          <pc:sldMk cId="3794011075" sldId="351"/>
        </pc:sldMkLst>
        <pc:spChg chg="mod">
          <ac:chgData name="Эмилия Дмитриенко" userId="4107a3f891d4ef6c" providerId="LiveId" clId="{E7951EFD-DCAE-4301-BDDA-DC57163CFB99}" dt="2026-05-10T09:37:36.861" v="454" actId="1076"/>
          <ac:spMkLst>
            <pc:docMk/>
            <pc:sldMk cId="3794011075" sldId="351"/>
            <ac:spMk id="22" creationId="{00000000-0000-0000-0000-000000000000}"/>
          </ac:spMkLst>
        </pc:spChg>
      </pc:sldChg>
      <pc:sldChg chg="modSp mod">
        <pc:chgData name="Эмилия Дмитриенко" userId="4107a3f891d4ef6c" providerId="LiveId" clId="{E7951EFD-DCAE-4301-BDDA-DC57163CFB99}" dt="2026-05-10T09:37:56.707" v="458" actId="255"/>
        <pc:sldMkLst>
          <pc:docMk/>
          <pc:sldMk cId="4223732405" sldId="352"/>
        </pc:sldMkLst>
        <pc:spChg chg="mod">
          <ac:chgData name="Эмилия Дмитриенко" userId="4107a3f891d4ef6c" providerId="LiveId" clId="{E7951EFD-DCAE-4301-BDDA-DC57163CFB99}" dt="2026-05-10T09:37:56.707" v="458" actId="255"/>
          <ac:spMkLst>
            <pc:docMk/>
            <pc:sldMk cId="4223732405" sldId="352"/>
            <ac:spMk id="21" creationId="{00000000-0000-0000-0000-000000000000}"/>
          </ac:spMkLst>
        </pc:spChg>
      </pc:sldChg>
      <pc:sldChg chg="modSp mod">
        <pc:chgData name="Эмилия Дмитриенко" userId="4107a3f891d4ef6c" providerId="LiveId" clId="{E7951EFD-DCAE-4301-BDDA-DC57163CFB99}" dt="2026-05-10T09:39:14.337" v="468" actId="14100"/>
        <pc:sldMkLst>
          <pc:docMk/>
          <pc:sldMk cId="2600330630" sldId="355"/>
        </pc:sldMkLst>
        <pc:spChg chg="mod">
          <ac:chgData name="Эмилия Дмитриенко" userId="4107a3f891d4ef6c" providerId="LiveId" clId="{E7951EFD-DCAE-4301-BDDA-DC57163CFB99}" dt="2026-05-10T09:39:14.337" v="468" actId="14100"/>
          <ac:spMkLst>
            <pc:docMk/>
            <pc:sldMk cId="2600330630" sldId="355"/>
            <ac:spMk id="21" creationId="{00000000-0000-0000-0000-000000000000}"/>
          </ac:spMkLst>
        </pc:spChg>
      </pc:sldChg>
      <pc:sldChg chg="modSp mod">
        <pc:chgData name="Эмилия Дмитриенко" userId="4107a3f891d4ef6c" providerId="LiveId" clId="{E7951EFD-DCAE-4301-BDDA-DC57163CFB99}" dt="2026-05-10T09:38:27.146" v="460" actId="255"/>
        <pc:sldMkLst>
          <pc:docMk/>
          <pc:sldMk cId="733254531" sldId="359"/>
        </pc:sldMkLst>
        <pc:spChg chg="mod">
          <ac:chgData name="Эмилия Дмитриенко" userId="4107a3f891d4ef6c" providerId="LiveId" clId="{E7951EFD-DCAE-4301-BDDA-DC57163CFB99}" dt="2026-05-10T09:38:27.146" v="460" actId="255"/>
          <ac:spMkLst>
            <pc:docMk/>
            <pc:sldMk cId="733254531" sldId="359"/>
            <ac:spMk id="21" creationId="{00000000-0000-0000-0000-000000000000}"/>
          </ac:spMkLst>
        </pc:spChg>
      </pc:sldChg>
      <pc:sldChg chg="addSp delSp modSp mod">
        <pc:chgData name="Эмилия Дмитриенко" userId="4107a3f891d4ef6c" providerId="LiveId" clId="{E7951EFD-DCAE-4301-BDDA-DC57163CFB99}" dt="2026-05-10T09:39:57.200" v="471" actId="14100"/>
        <pc:sldMkLst>
          <pc:docMk/>
          <pc:sldMk cId="956275444" sldId="362"/>
        </pc:sldMkLst>
        <pc:spChg chg="add mod">
          <ac:chgData name="Эмилия Дмитриенко" userId="4107a3f891d4ef6c" providerId="LiveId" clId="{E7951EFD-DCAE-4301-BDDA-DC57163CFB99}" dt="2026-05-10T09:39:57.200" v="471" actId="14100"/>
          <ac:spMkLst>
            <pc:docMk/>
            <pc:sldMk cId="956275444" sldId="362"/>
            <ac:spMk id="3" creationId="{DC946AA4-FB2D-944A-7157-F07E49D4DEEB}"/>
          </ac:spMkLst>
        </pc:spChg>
        <pc:spChg chg="del">
          <ac:chgData name="Эмилия Дмитриенко" userId="4107a3f891d4ef6c" providerId="LiveId" clId="{E7951EFD-DCAE-4301-BDDA-DC57163CFB99}" dt="2026-05-10T09:39:41.891" v="469" actId="21"/>
          <ac:spMkLst>
            <pc:docMk/>
            <pc:sldMk cId="956275444" sldId="362"/>
            <ac:spMk id="24" creationId="{00000000-0000-0000-0000-000000000000}"/>
          </ac:spMkLst>
        </pc:spChg>
      </pc:sldChg>
      <pc:sldChg chg="addSp delSp modSp mod">
        <pc:chgData name="Эмилия Дмитриенко" userId="4107a3f891d4ef6c" providerId="LiveId" clId="{E7951EFD-DCAE-4301-BDDA-DC57163CFB99}" dt="2026-05-10T09:40:19" v="473"/>
        <pc:sldMkLst>
          <pc:docMk/>
          <pc:sldMk cId="2362680374" sldId="365"/>
        </pc:sldMkLst>
        <pc:spChg chg="add mod">
          <ac:chgData name="Эмилия Дмитриенко" userId="4107a3f891d4ef6c" providerId="LiveId" clId="{E7951EFD-DCAE-4301-BDDA-DC57163CFB99}" dt="2026-05-10T09:40:19" v="473"/>
          <ac:spMkLst>
            <pc:docMk/>
            <pc:sldMk cId="2362680374" sldId="365"/>
            <ac:spMk id="3" creationId="{E7616F10-319F-7BED-8B46-FF97AC22CC44}"/>
          </ac:spMkLst>
        </pc:spChg>
        <pc:spChg chg="del">
          <ac:chgData name="Эмилия Дмитриенко" userId="4107a3f891d4ef6c" providerId="LiveId" clId="{E7951EFD-DCAE-4301-BDDA-DC57163CFB99}" dt="2026-05-10T09:40:07.392" v="472" actId="21"/>
          <ac:spMkLst>
            <pc:docMk/>
            <pc:sldMk cId="2362680374" sldId="365"/>
            <ac:spMk id="21" creationId="{00000000-0000-0000-0000-000000000000}"/>
          </ac:spMkLst>
        </pc:spChg>
      </pc:sldChg>
      <pc:sldChg chg="addSp delSp modSp mod">
        <pc:chgData name="Эмилия Дмитриенко" userId="4107a3f891d4ef6c" providerId="LiveId" clId="{E7951EFD-DCAE-4301-BDDA-DC57163CFB99}" dt="2026-05-10T09:40:38.517" v="475"/>
        <pc:sldMkLst>
          <pc:docMk/>
          <pc:sldMk cId="2901493155" sldId="367"/>
        </pc:sldMkLst>
        <pc:spChg chg="add mod">
          <ac:chgData name="Эмилия Дмитриенко" userId="4107a3f891d4ef6c" providerId="LiveId" clId="{E7951EFD-DCAE-4301-BDDA-DC57163CFB99}" dt="2026-05-10T09:40:38.517" v="475"/>
          <ac:spMkLst>
            <pc:docMk/>
            <pc:sldMk cId="2901493155" sldId="367"/>
            <ac:spMk id="3" creationId="{E9BD0BFA-F663-A2DB-6559-3591E5365191}"/>
          </ac:spMkLst>
        </pc:spChg>
        <pc:spChg chg="del">
          <ac:chgData name="Эмилия Дмитриенко" userId="4107a3f891d4ef6c" providerId="LiveId" clId="{E7951EFD-DCAE-4301-BDDA-DC57163CFB99}" dt="2026-05-10T09:40:25.803" v="474" actId="21"/>
          <ac:spMkLst>
            <pc:docMk/>
            <pc:sldMk cId="2901493155" sldId="367"/>
            <ac:spMk id="24" creationId="{00000000-0000-0000-0000-000000000000}"/>
          </ac:spMkLst>
        </pc:spChg>
      </pc:sldChg>
      <pc:sldChg chg="modSp mod">
        <pc:chgData name="Эмилия Дмитриенко" userId="4107a3f891d4ef6c" providerId="LiveId" clId="{E7951EFD-DCAE-4301-BDDA-DC57163CFB99}" dt="2026-05-10T09:41:17.231" v="482" actId="255"/>
        <pc:sldMkLst>
          <pc:docMk/>
          <pc:sldMk cId="3464963665" sldId="369"/>
        </pc:sldMkLst>
        <pc:spChg chg="mod">
          <ac:chgData name="Эмилия Дмитриенко" userId="4107a3f891d4ef6c" providerId="LiveId" clId="{E7951EFD-DCAE-4301-BDDA-DC57163CFB99}" dt="2026-05-10T09:41:17.231" v="482" actId="255"/>
          <ac:spMkLst>
            <pc:docMk/>
            <pc:sldMk cId="3464963665" sldId="369"/>
            <ac:spMk id="22" creationId="{00000000-0000-0000-0000-000000000000}"/>
          </ac:spMkLst>
        </pc:spChg>
      </pc:sldChg>
      <pc:sldChg chg="modSp mod">
        <pc:chgData name="Эмилия Дмитриенко" userId="4107a3f891d4ef6c" providerId="LiveId" clId="{E7951EFD-DCAE-4301-BDDA-DC57163CFB99}" dt="2026-05-10T09:48:29.783" v="517" actId="1076"/>
        <pc:sldMkLst>
          <pc:docMk/>
          <pc:sldMk cId="4144049621" sldId="387"/>
        </pc:sldMkLst>
        <pc:spChg chg="mod">
          <ac:chgData name="Эмилия Дмитриенко" userId="4107a3f891d4ef6c" providerId="LiveId" clId="{E7951EFD-DCAE-4301-BDDA-DC57163CFB99}" dt="2026-05-10T09:48:29.783" v="517" actId="1076"/>
          <ac:spMkLst>
            <pc:docMk/>
            <pc:sldMk cId="4144049621" sldId="387"/>
            <ac:spMk id="22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44:08.288" v="502" actId="2711"/>
          <ac:spMkLst>
            <pc:docMk/>
            <pc:sldMk cId="4144049621" sldId="387"/>
            <ac:spMk id="25" creationId="{00000000-0000-0000-0000-000000000000}"/>
          </ac:spMkLst>
        </pc:spChg>
      </pc:sldChg>
      <pc:sldChg chg="modSp mod">
        <pc:chgData name="Эмилия Дмитриенко" userId="4107a3f891d4ef6c" providerId="LiveId" clId="{E7951EFD-DCAE-4301-BDDA-DC57163CFB99}" dt="2026-05-10T09:43:56.153" v="501" actId="2711"/>
        <pc:sldMkLst>
          <pc:docMk/>
          <pc:sldMk cId="4144049621" sldId="400"/>
        </pc:sldMkLst>
        <pc:spChg chg="mod">
          <ac:chgData name="Эмилия Дмитриенко" userId="4107a3f891d4ef6c" providerId="LiveId" clId="{E7951EFD-DCAE-4301-BDDA-DC57163CFB99}" dt="2026-05-10T09:42:57.119" v="494" actId="255"/>
          <ac:spMkLst>
            <pc:docMk/>
            <pc:sldMk cId="4144049621" sldId="400"/>
            <ac:spMk id="22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43:56.153" v="501" actId="2711"/>
          <ac:spMkLst>
            <pc:docMk/>
            <pc:sldMk cId="4144049621" sldId="400"/>
            <ac:spMk id="25" creationId="{00000000-0000-0000-0000-000000000000}"/>
          </ac:spMkLst>
        </pc:spChg>
      </pc:sldChg>
      <pc:sldChg chg="modSp del mod">
        <pc:chgData name="Эмилия Дмитриенко" userId="4107a3f891d4ef6c" providerId="LiveId" clId="{E7951EFD-DCAE-4301-BDDA-DC57163CFB99}" dt="2026-05-10T15:39:51.057" v="524" actId="2696"/>
        <pc:sldMkLst>
          <pc:docMk/>
          <pc:sldMk cId="2087277798" sldId="418"/>
        </pc:sldMkLst>
        <pc:spChg chg="mod">
          <ac:chgData name="Эмилия Дмитриенко" userId="4107a3f891d4ef6c" providerId="LiveId" clId="{E7951EFD-DCAE-4301-BDDA-DC57163CFB99}" dt="2026-05-10T09:35:37.469" v="439" actId="1076"/>
          <ac:spMkLst>
            <pc:docMk/>
            <pc:sldMk cId="2087277798" sldId="418"/>
            <ac:spMk id="22" creationId="{00000000-0000-0000-0000-000000000000}"/>
          </ac:spMkLst>
        </pc:spChg>
      </pc:sldChg>
      <pc:sldChg chg="modSp del mod">
        <pc:chgData name="Эмилия Дмитриенко" userId="4107a3f891d4ef6c" providerId="LiveId" clId="{E7951EFD-DCAE-4301-BDDA-DC57163CFB99}" dt="2026-05-10T15:39:53.285" v="525" actId="2696"/>
        <pc:sldMkLst>
          <pc:docMk/>
          <pc:sldMk cId="3815290955" sldId="419"/>
        </pc:sldMkLst>
        <pc:spChg chg="mod">
          <ac:chgData name="Эмилия Дмитриенко" userId="4107a3f891d4ef6c" providerId="LiveId" clId="{E7951EFD-DCAE-4301-BDDA-DC57163CFB99}" dt="2026-05-10T09:35:48.046" v="440" actId="2711"/>
          <ac:spMkLst>
            <pc:docMk/>
            <pc:sldMk cId="3815290955" sldId="419"/>
            <ac:spMk id="34" creationId="{80DEAE65-D53B-FE54-EB2C-FFEBCCAEBE61}"/>
          </ac:spMkLst>
        </pc:spChg>
      </pc:sldChg>
      <pc:sldChg chg="modSp del mod">
        <pc:chgData name="Эмилия Дмитриенко" userId="4107a3f891d4ef6c" providerId="LiveId" clId="{E7951EFD-DCAE-4301-BDDA-DC57163CFB99}" dt="2026-05-10T15:39:55.033" v="526" actId="2696"/>
        <pc:sldMkLst>
          <pc:docMk/>
          <pc:sldMk cId="4059965928" sldId="420"/>
        </pc:sldMkLst>
        <pc:spChg chg="mod">
          <ac:chgData name="Эмилия Дмитриенко" userId="4107a3f891d4ef6c" providerId="LiveId" clId="{E7951EFD-DCAE-4301-BDDA-DC57163CFB99}" dt="2026-05-10T09:36:02.089" v="441" actId="2711"/>
          <ac:spMkLst>
            <pc:docMk/>
            <pc:sldMk cId="4059965928" sldId="420"/>
            <ac:spMk id="34" creationId="{80DEAE65-D53B-FE54-EB2C-FFEBCCAEBE61}"/>
          </ac:spMkLst>
        </pc:spChg>
      </pc:sldChg>
      <pc:sldChg chg="modSp del mod">
        <pc:chgData name="Эмилия Дмитриенко" userId="4107a3f891d4ef6c" providerId="LiveId" clId="{E7951EFD-DCAE-4301-BDDA-DC57163CFB99}" dt="2026-05-10T15:39:57.265" v="527" actId="2696"/>
        <pc:sldMkLst>
          <pc:docMk/>
          <pc:sldMk cId="3058366687" sldId="421"/>
        </pc:sldMkLst>
        <pc:spChg chg="mod">
          <ac:chgData name="Эмилия Дмитриенко" userId="4107a3f891d4ef6c" providerId="LiveId" clId="{E7951EFD-DCAE-4301-BDDA-DC57163CFB99}" dt="2026-05-10T09:36:10.835" v="442" actId="2711"/>
          <ac:spMkLst>
            <pc:docMk/>
            <pc:sldMk cId="3058366687" sldId="421"/>
            <ac:spMk id="34" creationId="{80DEAE65-D53B-FE54-EB2C-FFEBCCAEBE61}"/>
          </ac:spMkLst>
        </pc:spChg>
      </pc:sldChg>
      <pc:sldChg chg="modSp del mod">
        <pc:chgData name="Эмилия Дмитриенко" userId="4107a3f891d4ef6c" providerId="LiveId" clId="{E7951EFD-DCAE-4301-BDDA-DC57163CFB99}" dt="2026-05-10T15:39:59.149" v="528" actId="2696"/>
        <pc:sldMkLst>
          <pc:docMk/>
          <pc:sldMk cId="2259866081" sldId="422"/>
        </pc:sldMkLst>
        <pc:spChg chg="mod">
          <ac:chgData name="Эмилия Дмитриенко" userId="4107a3f891d4ef6c" providerId="LiveId" clId="{E7951EFD-DCAE-4301-BDDA-DC57163CFB99}" dt="2026-05-10T09:36:17.782" v="443" actId="2711"/>
          <ac:spMkLst>
            <pc:docMk/>
            <pc:sldMk cId="2259866081" sldId="422"/>
            <ac:spMk id="34" creationId="{80DEAE65-D53B-FE54-EB2C-FFEBCCAEBE61}"/>
          </ac:spMkLst>
        </pc:spChg>
      </pc:sldChg>
      <pc:sldChg chg="del">
        <pc:chgData name="Эмилия Дмитриенко" userId="4107a3f891d4ef6c" providerId="LiveId" clId="{E7951EFD-DCAE-4301-BDDA-DC57163CFB99}" dt="2026-05-10T15:40:06.452" v="529" actId="2696"/>
        <pc:sldMkLst>
          <pc:docMk/>
          <pc:sldMk cId="480524835" sldId="423"/>
        </pc:sldMkLst>
      </pc:sldChg>
      <pc:sldChg chg="modSp mod modAnim">
        <pc:chgData name="Эмилия Дмитриенко" userId="4107a3f891d4ef6c" providerId="LiveId" clId="{E7951EFD-DCAE-4301-BDDA-DC57163CFB99}" dt="2026-05-10T09:49:33.062" v="522" actId="1076"/>
        <pc:sldMkLst>
          <pc:docMk/>
          <pc:sldMk cId="4144049621" sldId="424"/>
        </pc:sldMkLst>
        <pc:spChg chg="mod">
          <ac:chgData name="Эмилия Дмитриенко" userId="4107a3f891d4ef6c" providerId="LiveId" clId="{E7951EFD-DCAE-4301-BDDA-DC57163CFB99}" dt="2026-05-10T09:43:31.505" v="499" actId="255"/>
          <ac:spMkLst>
            <pc:docMk/>
            <pc:sldMk cId="4144049621" sldId="424"/>
            <ac:spMk id="22" creationId="{00000000-0000-0000-0000-000000000000}"/>
          </ac:spMkLst>
        </pc:spChg>
        <pc:spChg chg="mod">
          <ac:chgData name="Эмилия Дмитриенко" userId="4107a3f891d4ef6c" providerId="LiveId" clId="{E7951EFD-DCAE-4301-BDDA-DC57163CFB99}" dt="2026-05-10T09:49:33.062" v="522" actId="1076"/>
          <ac:spMkLst>
            <pc:docMk/>
            <pc:sldMk cId="4144049621" sldId="424"/>
            <ac:spMk id="25" creationId="{00000000-0000-0000-0000-000000000000}"/>
          </ac:spMkLst>
        </pc:spChg>
      </pc:sldChg>
      <pc:sldChg chg="modSp add mod">
        <pc:chgData name="Эмилия Дмитриенко" userId="4107a3f891d4ef6c" providerId="LiveId" clId="{E7951EFD-DCAE-4301-BDDA-DC57163CFB99}" dt="2026-05-10T09:31:30.921" v="410" actId="20577"/>
        <pc:sldMkLst>
          <pc:docMk/>
          <pc:sldMk cId="3969576250" sldId="429"/>
        </pc:sldMkLst>
        <pc:spChg chg="mod">
          <ac:chgData name="Эмилия Дмитриенко" userId="4107a3f891d4ef6c" providerId="LiveId" clId="{E7951EFD-DCAE-4301-BDDA-DC57163CFB99}" dt="2026-05-10T09:31:28.025" v="409" actId="1076"/>
          <ac:spMkLst>
            <pc:docMk/>
            <pc:sldMk cId="3969576250" sldId="429"/>
            <ac:spMk id="10" creationId="{6CABB668-2EA5-1AB6-4FA8-87B4DB3D8152}"/>
          </ac:spMkLst>
        </pc:spChg>
        <pc:spChg chg="mod">
          <ac:chgData name="Эмилия Дмитриенко" userId="4107a3f891d4ef6c" providerId="LiveId" clId="{E7951EFD-DCAE-4301-BDDA-DC57163CFB99}" dt="2026-05-10T09:31:25.175" v="408" actId="1076"/>
          <ac:spMkLst>
            <pc:docMk/>
            <pc:sldMk cId="3969576250" sldId="429"/>
            <ac:spMk id="11" creationId="{6CABB668-2EA5-1AB6-4FA8-87B4DB3D8152}"/>
          </ac:spMkLst>
        </pc:spChg>
        <pc:spChg chg="mod">
          <ac:chgData name="Эмилия Дмитриенко" userId="4107a3f891d4ef6c" providerId="LiveId" clId="{E7951EFD-DCAE-4301-BDDA-DC57163CFB99}" dt="2026-05-10T09:31:30.921" v="410" actId="20577"/>
          <ac:spMkLst>
            <pc:docMk/>
            <pc:sldMk cId="3969576250" sldId="429"/>
            <ac:spMk id="13" creationId="{E225B392-09D3-43BD-AC85-5FF1558E880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4C4BC-18A6-4C26-840B-BDF07721D4FB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7BA7A-A23A-4E3C-8C51-8EEF4AC8D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15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8A97-CFFF-448A-982C-55E016FCC524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2116-1905-4D12-A79B-4BA8F6297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482276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8A97-CFFF-448A-982C-55E016FCC524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2116-1905-4D12-A79B-4BA8F6297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58564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8A97-CFFF-448A-982C-55E016FCC524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2116-1905-4D12-A79B-4BA8F6297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585245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8A97-CFFF-448A-982C-55E016FCC524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2116-1905-4D12-A79B-4BA8F6297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196368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8A97-CFFF-448A-982C-55E016FCC524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2116-1905-4D12-A79B-4BA8F6297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166948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8A97-CFFF-448A-982C-55E016FCC524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2116-1905-4D12-A79B-4BA8F6297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867122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8A97-CFFF-448A-982C-55E016FCC524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2116-1905-4D12-A79B-4BA8F6297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695199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8A97-CFFF-448A-982C-55E016FCC524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2116-1905-4D12-A79B-4BA8F6297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718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8A97-CFFF-448A-982C-55E016FCC524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2116-1905-4D12-A79B-4BA8F6297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673201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8A97-CFFF-448A-982C-55E016FCC524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2116-1905-4D12-A79B-4BA8F6297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212527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8A97-CFFF-448A-982C-55E016FCC524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2116-1905-4D12-A79B-4BA8F6297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67195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E8A97-CFFF-448A-982C-55E016FCC524}" type="datetimeFigureOut">
              <a:rPr lang="ru-RU" smtClean="0"/>
              <a:t>10.05.2026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52116-1905-4D12-A79B-4BA8F6297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80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  <p:sndAc>
      <p:stSnd>
        <p:snd r:embed="rId13" name="chimes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jpg"/><Relationship Id="rId1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12" Type="http://schemas.openxmlformats.org/officeDocument/2006/relationships/image" Target="../media/image8.jpeg"/><Relationship Id="rId2" Type="http://schemas.openxmlformats.org/officeDocument/2006/relationships/audio" Target="../media/media9.mp3"/><Relationship Id="rId16" Type="http://schemas.openxmlformats.org/officeDocument/2006/relationships/image" Target="../media/image19.jpeg"/><Relationship Id="rId1" Type="http://schemas.microsoft.com/office/2007/relationships/media" Target="../media/media9.mp3"/><Relationship Id="rId6" Type="http://schemas.openxmlformats.org/officeDocument/2006/relationships/slide" Target="slide10.xml"/><Relationship Id="rId11" Type="http://schemas.openxmlformats.org/officeDocument/2006/relationships/slide" Target="slide4.xml"/><Relationship Id="rId5" Type="http://schemas.openxmlformats.org/officeDocument/2006/relationships/image" Target="../media/image1.png"/><Relationship Id="rId1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slide" Target="slide6.xml"/><Relationship Id="rId14" Type="http://schemas.openxmlformats.org/officeDocument/2006/relationships/hyperlink" Target="&#1076;&#1086;&#1087;&#1086;&#1083;&#1085;&#1077;&#1085;&#1080;&#1077;/&#1047;&#1072;&#1082;&#1083;&#1102;&#1095;&#1077;&#1085;&#1080;&#1077;.ppt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slide" Target="slide9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12" Type="http://schemas.openxmlformats.org/officeDocument/2006/relationships/slide" Target="slide6.xml"/><Relationship Id="rId2" Type="http://schemas.openxmlformats.org/officeDocument/2006/relationships/audio" Target="../media/media3.mp3"/><Relationship Id="rId16" Type="http://schemas.openxmlformats.org/officeDocument/2006/relationships/image" Target="../media/image12.png"/><Relationship Id="rId1" Type="http://schemas.microsoft.com/office/2007/relationships/media" Target="../media/media3.mp3"/><Relationship Id="rId6" Type="http://schemas.openxmlformats.org/officeDocument/2006/relationships/image" Target="../media/image13.jpeg"/><Relationship Id="rId11" Type="http://schemas.openxmlformats.org/officeDocument/2006/relationships/slide" Target="slide8.xml"/><Relationship Id="rId5" Type="http://schemas.openxmlformats.org/officeDocument/2006/relationships/image" Target="../media/image1.png"/><Relationship Id="rId15" Type="http://schemas.openxmlformats.org/officeDocument/2006/relationships/image" Target="../media/image16.jpeg"/><Relationship Id="rId10" Type="http://schemas.openxmlformats.org/officeDocument/2006/relationships/slide" Target="slide10.xml"/><Relationship Id="rId4" Type="http://schemas.openxmlformats.org/officeDocument/2006/relationships/audio" Target="../media/audio1.wav"/><Relationship Id="rId9" Type="http://schemas.openxmlformats.org/officeDocument/2006/relationships/slide" Target="slide7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hyperlink" Target="&#1076;&#1086;&#1087;&#1086;&#1083;&#1085;&#1077;&#1085;&#1080;&#1077;/&#1052;&#1077;&#1090;&#1086;&#1076;&#1080;&#1095;&#1077;&#1089;&#1082;&#1086;&#1077;%20&#1086;&#1073;&#1077;&#1089;&#1087;&#1077;&#1095;&#1077;&#1085;&#1080;&#1077;.pptx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jpe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0" Type="http://schemas.openxmlformats.org/officeDocument/2006/relationships/image" Target="../media/image8.jpe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19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jpeg"/><Relationship Id="rId11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2.png"/><Relationship Id="rId10" Type="http://schemas.openxmlformats.org/officeDocument/2006/relationships/hyperlink" Target="&#1076;&#1086;&#1087;&#1086;&#1083;&#1085;&#1077;&#1085;&#1080;&#1077;/&#1050;&#1072;&#1083;&#1077;&#1085;&#1076;&#1072;&#1088;&#1100;%20&#1084;&#1077;&#1088;&#1086;&#1087;&#1088;&#1080;&#1103;&#1090;&#1080;&#1081;.pptx" TargetMode="External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jpeg"/><Relationship Id="rId11" Type="http://schemas.openxmlformats.org/officeDocument/2006/relationships/image" Target="../media/image21.png"/><Relationship Id="rId5" Type="http://schemas.openxmlformats.org/officeDocument/2006/relationships/image" Target="../media/image1.png"/><Relationship Id="rId15" Type="http://schemas.openxmlformats.org/officeDocument/2006/relationships/image" Target="../media/image12.png"/><Relationship Id="rId10" Type="http://schemas.openxmlformats.org/officeDocument/2006/relationships/hyperlink" Target="&#1076;&#1086;&#1087;&#1086;&#1083;&#1085;&#1077;&#1085;&#1080;&#1077;/&#1042;&#1048;&#1044;&#1067;%20&#1084;&#1077;&#1088;&#1086;&#1087;&#1088;&#1080;&#1103;&#1090;&#1080;&#1081;.pptx" TargetMode="External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12" Type="http://schemas.openxmlformats.org/officeDocument/2006/relationships/hyperlink" Target="&#1076;&#1086;&#1087;&#1086;&#1083;&#1085;&#1077;&#1085;&#1080;&#1077;/&#1042;&#1067;&#1057;&#1058;&#1059;&#1055;&#1051;&#1045;&#1053;&#1048;&#1071;.pptx" TargetMode="Externa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jpeg"/><Relationship Id="rId11" Type="http://schemas.openxmlformats.org/officeDocument/2006/relationships/image" Target="../media/image8.jpeg"/><Relationship Id="rId5" Type="http://schemas.openxmlformats.org/officeDocument/2006/relationships/image" Target="../media/image1.png"/><Relationship Id="rId1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hyperlink" Target="&#1076;&#1086;&#1087;&#1086;&#1083;&#1085;&#1077;&#1085;&#1080;&#1077;/&#1059;&#1057;&#1055;&#1045;&#1061;&#1048;.pptx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12" Type="http://schemas.openxmlformats.org/officeDocument/2006/relationships/image" Target="../media/image8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jpeg"/><Relationship Id="rId11" Type="http://schemas.openxmlformats.org/officeDocument/2006/relationships/slide" Target="slide4.xml"/><Relationship Id="rId5" Type="http://schemas.openxmlformats.org/officeDocument/2006/relationships/image" Target="../media/image1.png"/><Relationship Id="rId15" Type="http://schemas.openxmlformats.org/officeDocument/2006/relationships/image" Target="../media/image19.jpe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2026\КОнкурс\Новогоднее Музыкальное Лото\Бланки\chto-takoe-uspeshnaya-komanda-proekta-1-1024x665 -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СТАВКА ИТОГ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11" y="69916"/>
            <a:ext cx="487363" cy="487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504" b="910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51" b="9495"/>
          <a:stretch/>
        </p:blipFill>
        <p:spPr>
          <a:xfrm>
            <a:off x="-486744" y="0"/>
            <a:ext cx="10194162" cy="49700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r="9928"/>
          <a:stretch/>
        </p:blipFill>
        <p:spPr>
          <a:xfrm>
            <a:off x="1616365" y="471056"/>
            <a:ext cx="6225308" cy="4082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14" y="2664831"/>
            <a:ext cx="3523241" cy="43092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8184" y="388884"/>
            <a:ext cx="7613546" cy="646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9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2026\КОнкурс\Новогоднее Музыкальное Лото\Бланки\chto-takoe-uspeshnaya-komanda-proekta-1-1024x665 -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9414" cy="680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2026\КОнкурс\Новогоднее Музыкальное Лото\Бланки\7b1204269fac3c51a375d183d933f094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6" t="50302"/>
          <a:stretch/>
        </p:blipFill>
        <p:spPr bwMode="auto">
          <a:xfrm>
            <a:off x="501228" y="-86245"/>
            <a:ext cx="2039175" cy="201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20964" y="117194"/>
            <a:ext cx="6016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ЗАКЛЮЧЕНИЕ</a:t>
            </a:r>
          </a:p>
        </p:txBody>
      </p:sp>
      <p:pic>
        <p:nvPicPr>
          <p:cNvPr id="2050" name="Picture 2" descr="D:\2026\КОнкурс\Новогоднее Музыкальное Лото\Бланки\IMG-20260311-WA0056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0" r="25558"/>
          <a:stretch/>
        </p:blipFill>
        <p:spPr bwMode="auto">
          <a:xfrm>
            <a:off x="320667" y="1794210"/>
            <a:ext cx="2400301" cy="506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1283855" y="507430"/>
            <a:ext cx="530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Impact" panose="020B0806030902050204" pitchFamily="34" charset="0"/>
              </a:rPr>
              <a:t>6</a:t>
            </a:r>
            <a:endParaRPr lang="ru-RU" sz="48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8" name="Picture 3" descr="C:\Users\Администратор\Downloads\2026-03-11_18-12-37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00" y="5657850"/>
            <a:ext cx="2336478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Администратор\Downloads\1000434796.jp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76" r="6049"/>
          <a:stretch/>
        </p:blipFill>
        <p:spPr bwMode="auto">
          <a:xfrm>
            <a:off x="3483481" y="1065385"/>
            <a:ext cx="8708519" cy="539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КЛЮЧЕН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416169" y="5889625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Эмилия\Pictures\Screenshots\Снимок экрана 2026-03-15 220944.png">
            <a:hlinkClick r:id="rId1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9"/>
          <a:stretch/>
        </p:blipFill>
        <p:spPr bwMode="auto">
          <a:xfrm>
            <a:off x="5370286" y="1578566"/>
            <a:ext cx="5705429" cy="36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Администратор\Downloads\IMG-20260311-WA0113 (1).jpg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2607"/>
          <a:stretch/>
        </p:blipFill>
        <p:spPr bwMode="auto">
          <a:xfrm>
            <a:off x="3214454" y="3355541"/>
            <a:ext cx="3448022" cy="35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084920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2026\КОнкурс\Новогоднее Музыкальное Лото\Бланки\chto-takoe-uspeshnaya-komanda-proekta-1-1024x665 -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СТАВКА ИТОГ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11" y="69916"/>
            <a:ext cx="487363" cy="487363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03200" y="487471"/>
            <a:ext cx="11724104" cy="6618928"/>
            <a:chOff x="0" y="487471"/>
            <a:chExt cx="11927304" cy="6618928"/>
          </a:xfrm>
        </p:grpSpPr>
        <p:pic>
          <p:nvPicPr>
            <p:cNvPr id="3076" name="Picture 4" descr="C:\Users\Администратор\Downloads\1000434761.jpg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85" r="15000"/>
            <a:stretch/>
          </p:blipFill>
          <p:spPr bwMode="auto">
            <a:xfrm>
              <a:off x="0" y="487471"/>
              <a:ext cx="10651958" cy="6618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C:\Users\Администратор\Downloads\1000434761.jpg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98" t="44585" r="15000"/>
            <a:stretch/>
          </p:blipFill>
          <p:spPr bwMode="auto">
            <a:xfrm>
              <a:off x="9320463" y="487471"/>
              <a:ext cx="2606841" cy="6618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Заголовок 3">
            <a:extLst>
              <a:ext uri="{FF2B5EF4-FFF2-40B4-BE49-F238E27FC236}">
                <a16:creationId xmlns:a16="http://schemas.microsoft.com/office/drawing/2014/main" id="{E225B392-09D3-43BD-AC85-5FF1558E880C}"/>
              </a:ext>
            </a:extLst>
          </p:cNvPr>
          <p:cNvSpPr txBox="1">
            <a:spLocks/>
          </p:cNvSpPr>
          <p:nvPr/>
        </p:nvSpPr>
        <p:spPr>
          <a:xfrm>
            <a:off x="2823412" y="753036"/>
            <a:ext cx="8802531" cy="69057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b="1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4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КОНКУРСНАЯ НОМИНАЦИЯ</a:t>
            </a:r>
            <a:endParaRPr lang="ru-RU" sz="105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1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1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</a:t>
            </a:r>
            <a:r>
              <a:rPr lang="ru-RU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«ПСИХОЛОГО-ПЕДАГОГИЧЕСКОЕ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СОПРОВОЖДЕНИЕ  ЛИЦ С ОВЗ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ПРОЦЕССЕ ПОЛУЧЕНИЯ ОБРАЗОВАНИЯ»</a:t>
            </a:r>
            <a:br>
              <a:rPr lang="ru-RU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sz="3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ABB668-2EA5-1AB6-4FA8-87B4DB3D8152}"/>
              </a:ext>
            </a:extLst>
          </p:cNvPr>
          <p:cNvSpPr txBox="1"/>
          <p:nvPr/>
        </p:nvSpPr>
        <p:spPr>
          <a:xfrm>
            <a:off x="5951147" y="3997720"/>
            <a:ext cx="5580000" cy="100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ЯЦЕНКО ВЕРОНИКА ПЕТРОВНА 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Заведующая КГУ «Кабинет психолого – 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педагогической коррекции  Сарыкольского района»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ABB668-2EA5-1AB6-4FA8-87B4DB3D8152}"/>
              </a:ext>
            </a:extLst>
          </p:cNvPr>
          <p:cNvSpPr txBox="1"/>
          <p:nvPr/>
        </p:nvSpPr>
        <p:spPr>
          <a:xfrm>
            <a:off x="5906147" y="5136932"/>
            <a:ext cx="5625000" cy="100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ДМИТРИЕНКО СВЕТЛАНА СЕРГЕЕВНА 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Методист КГУ «Кабинет психолого – 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педагогической коррекции  Сарыкольского района» </a:t>
            </a:r>
          </a:p>
        </p:txBody>
      </p:sp>
    </p:spTree>
    <p:extLst>
      <p:ext uri="{BB962C8B-B14F-4D97-AF65-F5344CB8AC3E}">
        <p14:creationId xmlns:p14="http://schemas.microsoft.com/office/powerpoint/2010/main" val="39695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2026\КОнкурс\Новогоднее Музыкальное Лото\Бланки\chto-takoe-uspeshnaya-komanda-proekta-1-1024x665 -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Администратор\Downloads\1000434796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76" r="5934"/>
          <a:stretch/>
        </p:blipFill>
        <p:spPr bwMode="auto">
          <a:xfrm>
            <a:off x="2401386" y="581436"/>
            <a:ext cx="9790614" cy="606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3">
            <a:extLst>
              <a:ext uri="{FF2B5EF4-FFF2-40B4-BE49-F238E27FC236}">
                <a16:creationId xmlns:a16="http://schemas.microsoft.com/office/drawing/2014/main" id="{E225B392-09D3-43BD-AC85-5FF1558E880C}"/>
              </a:ext>
            </a:extLst>
          </p:cNvPr>
          <p:cNvSpPr txBox="1">
            <a:spLocks/>
          </p:cNvSpPr>
          <p:nvPr/>
        </p:nvSpPr>
        <p:spPr>
          <a:xfrm>
            <a:off x="4121694" y="1364340"/>
            <a:ext cx="7126877" cy="74529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КОМАНДНЫЙ ПРОЕКТ</a:t>
            </a:r>
            <a:r>
              <a:rPr lang="ru-RU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sz="3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Picture 2" descr="D:\2026\КОнкурс\Новогоднее Музыкальное Лото\Бланки\IMG-20260311-WA0056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0" t="3619" r="25558"/>
          <a:stretch/>
        </p:blipFill>
        <p:spPr bwMode="auto">
          <a:xfrm>
            <a:off x="174172" y="-18273"/>
            <a:ext cx="3381828" cy="68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2026\КОнкурс\Современный педагог\Бланки\cartoon-happy-kids-holding-blank-sign-vector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89"/>
          <a:stretch/>
        </p:blipFill>
        <p:spPr bwMode="auto">
          <a:xfrm>
            <a:off x="3930563" y="2292919"/>
            <a:ext cx="7669888" cy="450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Светлана\Desktop\2020\Осенняя выставка\логотип наш.jpg"/>
          <p:cNvPicPr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9" t="11001" r="21549" b="30993"/>
          <a:stretch/>
        </p:blipFill>
        <p:spPr bwMode="auto">
          <a:xfrm>
            <a:off x="5639579" y="5414973"/>
            <a:ext cx="4586514" cy="13876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C:\Users\Светлана\Desktop\2020\Осенняя выставка\логотип наш.jpg"/>
          <p:cNvPicPr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19" t="11000" r="4884" b="16954"/>
          <a:stretch/>
        </p:blipFill>
        <p:spPr bwMode="auto">
          <a:xfrm>
            <a:off x="8521529" y="4803531"/>
            <a:ext cx="1077865" cy="965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C:\Users\Светлана\Desktop\2020\Осенняя выставка\логотип наш.jpg"/>
          <p:cNvPicPr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t="11000" r="73611" b="16954"/>
          <a:stretch/>
        </p:blipFill>
        <p:spPr bwMode="auto">
          <a:xfrm>
            <a:off x="5435471" y="2130998"/>
            <a:ext cx="1117963" cy="1016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 descr="C:\Users\Светлана\Desktop\2020\Осенняя выставка\логотип наш.jpg"/>
          <p:cNvPicPr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5" t="63039" r="28239" b="16954"/>
          <a:stretch/>
        </p:blipFill>
        <p:spPr bwMode="auto">
          <a:xfrm rot="2384008">
            <a:off x="6354073" y="4860294"/>
            <a:ext cx="1408139" cy="5191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 descr="C:\Users\Светлана\Desktop\2020\Осенняя выставка\логотип наш.jpg"/>
          <p:cNvPicPr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t="11000" r="73611" b="16954"/>
          <a:stretch/>
        </p:blipFill>
        <p:spPr bwMode="auto">
          <a:xfrm flipH="1">
            <a:off x="8933465" y="2130998"/>
            <a:ext cx="1117963" cy="1016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ПРОВОДН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20572" y="6147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58710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26\КОнкурс\Новогоднее Музыкальное Лото\Бланки\chto-takoe-uspeshnaya-komanda-proekta-1-1024x665 -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" y="1360"/>
            <a:ext cx="12149414" cy="688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2026\КОнкурс\Новогоднее Музыкальное Лото\Бланки\woman-school-uniform-stands-front-chalkboard-with-pencil-case_1132399-9962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2272368"/>
            <a:ext cx="4613222" cy="46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2026\КОнкурс\Новогоднее Музыкальное Лото\Бланки\7b1204269fac3c51a375d183d933f094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9" b="50000"/>
          <a:stretch/>
        </p:blipFill>
        <p:spPr bwMode="auto">
          <a:xfrm>
            <a:off x="93926" y="188836"/>
            <a:ext cx="1445467" cy="18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hlinkClick r:id="rId7" action="ppaction://hlinksldjump"/>
          </p:cNvPr>
          <p:cNvSpPr txBox="1"/>
          <p:nvPr/>
        </p:nvSpPr>
        <p:spPr>
          <a:xfrm>
            <a:off x="600234" y="661513"/>
            <a:ext cx="432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Impact" panose="020B0806030902050204" pitchFamily="34" charset="0"/>
              </a:rPr>
              <a:t>1</a:t>
            </a:r>
          </a:p>
        </p:txBody>
      </p:sp>
      <p:pic>
        <p:nvPicPr>
          <p:cNvPr id="13" name="Picture 4" descr="D:\2026\КОнкурс\Новогоднее Музыкальное Лото\Бланки\7b1204269fac3c51a375d183d933f094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4" b="50000"/>
          <a:stretch/>
        </p:blipFill>
        <p:spPr bwMode="auto">
          <a:xfrm>
            <a:off x="10636890" y="2491896"/>
            <a:ext cx="1521303" cy="179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2026\КОнкурс\Новогоднее Музыкальное Лото\Бланки\7b1204269fac3c51a375d183d933f094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6" t="50302" r="37983"/>
          <a:stretch/>
        </p:blipFill>
        <p:spPr bwMode="auto">
          <a:xfrm>
            <a:off x="143343" y="4744848"/>
            <a:ext cx="1346633" cy="18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" name="TextBox 275">
            <a:hlinkClick r:id="rId9" action="ppaction://hlinksldjump"/>
          </p:cNvPr>
          <p:cNvSpPr txBox="1"/>
          <p:nvPr/>
        </p:nvSpPr>
        <p:spPr>
          <a:xfrm>
            <a:off x="600234" y="5184708"/>
            <a:ext cx="477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Impact" panose="020B0806030902050204" pitchFamily="34" charset="0"/>
              </a:rPr>
              <a:t>3</a:t>
            </a:r>
          </a:p>
        </p:txBody>
      </p:sp>
      <p:pic>
        <p:nvPicPr>
          <p:cNvPr id="15" name="Picture 4" descr="D:\2026\КОнкурс\Новогоднее Музыкальное Лото\Бланки\7b1204269fac3c51a375d183d933f094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2" r="63595"/>
          <a:stretch/>
        </p:blipFill>
        <p:spPr bwMode="auto">
          <a:xfrm rot="5400000">
            <a:off x="10558554" y="260027"/>
            <a:ext cx="1808037" cy="18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:\2026\КОнкурс\Новогоднее Музыкальное Лото\Бланки\7b1204269fac3c51a375d183d933f094.jpg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6" t="50302"/>
          <a:stretch/>
        </p:blipFill>
        <p:spPr bwMode="auto">
          <a:xfrm rot="5400000">
            <a:off x="10396787" y="4635651"/>
            <a:ext cx="1804429" cy="178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" name="TextBox 278">
            <a:hlinkClick r:id="rId11" action="ppaction://hlinksldjump"/>
          </p:cNvPr>
          <p:cNvSpPr txBox="1"/>
          <p:nvPr/>
        </p:nvSpPr>
        <p:spPr>
          <a:xfrm>
            <a:off x="11053697" y="695763"/>
            <a:ext cx="473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Impact" panose="020B0806030902050204" pitchFamily="34" charset="0"/>
              </a:rPr>
              <a:t>4</a:t>
            </a:r>
          </a:p>
        </p:txBody>
      </p:sp>
      <p:pic>
        <p:nvPicPr>
          <p:cNvPr id="17" name="Picture 4" descr="D:\2026\КОнкурс\Новогоднее Музыкальное Лото\Бланки\7b1204269fac3c51a375d183d933f094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7" r="33667" b="50000"/>
          <a:stretch/>
        </p:blipFill>
        <p:spPr bwMode="auto">
          <a:xfrm rot="5400000">
            <a:off x="-195902" y="2419061"/>
            <a:ext cx="1919416" cy="18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" name="TextBox 272">
            <a:hlinkClick r:id="rId12" action="ppaction://hlinksldjump"/>
          </p:cNvPr>
          <p:cNvSpPr txBox="1"/>
          <p:nvPr/>
        </p:nvSpPr>
        <p:spPr>
          <a:xfrm>
            <a:off x="653088" y="2858281"/>
            <a:ext cx="327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82" name="TextBox 281">
            <a:hlinkClick r:id="rId13" action="ppaction://hlinksldjump"/>
          </p:cNvPr>
          <p:cNvSpPr txBox="1"/>
          <p:nvPr/>
        </p:nvSpPr>
        <p:spPr>
          <a:xfrm>
            <a:off x="11070397" y="2987389"/>
            <a:ext cx="327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85" name="TextBox 284">
            <a:hlinkClick r:id="rId10" action="ppaction://hlinksldjump"/>
          </p:cNvPr>
          <p:cNvSpPr txBox="1"/>
          <p:nvPr/>
        </p:nvSpPr>
        <p:spPr>
          <a:xfrm>
            <a:off x="11070398" y="5113150"/>
            <a:ext cx="457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89977" y="2812114"/>
            <a:ext cx="3018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КАЛЕНДАРЬ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МЕРОПРИЯТИЙ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56021" y="439521"/>
            <a:ext cx="2993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МЕТОДИЧЕСКОЕ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Cyrillic" panose="02000506000000020004" pitchFamily="2" charset="0"/>
              </a:rPr>
              <a:t> </a:t>
            </a:r>
          </a:p>
          <a:p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ОБЕСПЕЧЕНИЕ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89977" y="5307818"/>
            <a:ext cx="2363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ВИДЫ МЕРОПРИЯТИЙ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32786" y="622339"/>
            <a:ext cx="2924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ПРЕЗЕНТАЦИИ И ВЫСТУПЛЕНИЯ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50889" y="2864279"/>
            <a:ext cx="2406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УСПЕХИ И ДОСТИЖЕНИЯ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07198" y="5236261"/>
            <a:ext cx="3849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ЗАКЛЮЧЕНИЕ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188" y="3296540"/>
            <a:ext cx="1717302" cy="91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Администратор\Downloads\i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086" y="256931"/>
            <a:ext cx="5342306" cy="236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АН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94100" y="6126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35068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4" grpId="0"/>
      <p:bldP spid="276" grpId="0"/>
      <p:bldP spid="279" grpId="0"/>
      <p:bldP spid="273" grpId="0"/>
      <p:bldP spid="282" grpId="0"/>
      <p:bldP spid="2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2026\КОнкурс\Новогоднее Музыкальное Лото\Бланки\chto-takoe-uspeshnaya-komanda-proekta-1-1024x665 -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" y="0"/>
            <a:ext cx="121494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31638" y="167071"/>
            <a:ext cx="9488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МЕТОДИЧЕСКОЕ ОБЕСПЕЧЕНИЕ</a:t>
            </a:r>
          </a:p>
        </p:txBody>
      </p:sp>
      <p:pic>
        <p:nvPicPr>
          <p:cNvPr id="12" name="Picture 4" descr="D:\2026\КОнкурс\Новогоднее Музыкальное Лото\Бланки\7b1204269fac3c51a375d183d933f094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92" b="50000"/>
          <a:stretch/>
        </p:blipFill>
        <p:spPr bwMode="auto">
          <a:xfrm rot="16200000">
            <a:off x="710378" y="-185838"/>
            <a:ext cx="1749433" cy="227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248229" y="534536"/>
            <a:ext cx="551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Impact" panose="020B0806030902050204" pitchFamily="34" charset="0"/>
              </a:rPr>
              <a:t>1</a:t>
            </a:r>
          </a:p>
        </p:txBody>
      </p:sp>
      <p:pic>
        <p:nvPicPr>
          <p:cNvPr id="2050" name="Picture 2" descr="D:\2026\КОнкурс\Новогоднее Музыкальное Лото\Бланки\IMG-20260311-WA0056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0" r="25558"/>
          <a:stretch/>
        </p:blipFill>
        <p:spPr bwMode="auto">
          <a:xfrm>
            <a:off x="320667" y="1794210"/>
            <a:ext cx="2400301" cy="506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ownloads\2026-03-11_18-12-37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00" y="5657850"/>
            <a:ext cx="2336478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Администратор\Downloads\1000434796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76" r="6577"/>
          <a:stretch/>
        </p:blipFill>
        <p:spPr bwMode="auto">
          <a:xfrm>
            <a:off x="3532466" y="1029369"/>
            <a:ext cx="8659534" cy="539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МЕТОДИЧЕСКОЕ ОБЕСПЕЧЕН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26838" y="6121400"/>
            <a:ext cx="609600" cy="609600"/>
          </a:xfrm>
          <a:prstGeom prst="rect">
            <a:avLst/>
          </a:prstGeom>
        </p:spPr>
      </p:pic>
      <p:pic>
        <p:nvPicPr>
          <p:cNvPr id="1026" name="Picture 2" descr="D:\2026\КОнкурс\Современный педагог - копия\Бланки\1 методй.png">
            <a:hlinkClick r:id="rId12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/>
          <a:stretch/>
        </p:blipFill>
        <p:spPr bwMode="auto">
          <a:xfrm>
            <a:off x="5421286" y="1493590"/>
            <a:ext cx="5694693" cy="372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C:\Users\Администратор\Downloads\IMG-20260311-WA0113 (1).jpg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2607"/>
          <a:stretch/>
        </p:blipFill>
        <p:spPr bwMode="auto">
          <a:xfrm>
            <a:off x="3060611" y="3355541"/>
            <a:ext cx="3448022" cy="35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119244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2026\КОнкурс\Новогоднее Музыкальное Лото\Бланки\chto-takoe-uspeshnaya-komanda-proekta-1-1024x665 -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541"/>
            <a:ext cx="12192000" cy="699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02719" y="244629"/>
            <a:ext cx="8033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КАЛЕНДАРЬ МЕРОПРИЯТИЙ</a:t>
            </a:r>
          </a:p>
        </p:txBody>
      </p:sp>
      <p:pic>
        <p:nvPicPr>
          <p:cNvPr id="8" name="Picture 4" descr="D:\2026\КОнкурс\Новогоднее Музыкальное Лото\Бланки\7b1204269fac3c51a375d183d933f094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5" r="32853" b="50000"/>
          <a:stretch/>
        </p:blipFill>
        <p:spPr bwMode="auto">
          <a:xfrm>
            <a:off x="320667" y="54946"/>
            <a:ext cx="2082053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2026\КОнкурс\Новогоднее Музыкальное Лото\Бланки\IMG-20260311-WA0056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0" r="25558"/>
          <a:stretch/>
        </p:blipFill>
        <p:spPr bwMode="auto">
          <a:xfrm>
            <a:off x="320667" y="1794210"/>
            <a:ext cx="2400301" cy="506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hlinkClick r:id="rId8" action="ppaction://hlinksldjump"/>
          </p:cNvPr>
          <p:cNvSpPr txBox="1"/>
          <p:nvPr/>
        </p:nvSpPr>
        <p:spPr>
          <a:xfrm>
            <a:off x="1116711" y="571683"/>
            <a:ext cx="489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Impact" panose="020B0806030902050204" pitchFamily="34" charset="0"/>
              </a:rPr>
              <a:t>2</a:t>
            </a:r>
          </a:p>
        </p:txBody>
      </p:sp>
      <p:pic>
        <p:nvPicPr>
          <p:cNvPr id="10" name="Picture 4" descr="C:\Users\Администратор\Downloads\1000434796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76"/>
          <a:stretch/>
        </p:blipFill>
        <p:spPr bwMode="auto">
          <a:xfrm>
            <a:off x="2922866" y="987181"/>
            <a:ext cx="9269134" cy="539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r="3236"/>
          <a:stretch/>
        </p:blipFill>
        <p:spPr bwMode="auto">
          <a:xfrm>
            <a:off x="4910525" y="1430960"/>
            <a:ext cx="5587999" cy="3689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:\Users\Администратор\Downloads\IMG-20260311-WA0113 (1)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2607"/>
          <a:stretch/>
        </p:blipFill>
        <p:spPr bwMode="auto">
          <a:xfrm>
            <a:off x="2669271" y="3329986"/>
            <a:ext cx="3448022" cy="35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Администратор\Downloads\2026-03-11_18-12-37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934" y="5634971"/>
            <a:ext cx="2336478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Алендар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18066" y="5866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64889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2026\КОнкурс\Новогоднее Музыкальное Лото\Бланки\chto-takoe-uspeshnaya-komanda-proekta-1-1024x665 -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642"/>
            <a:ext cx="12192000" cy="689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5714" y="104274"/>
            <a:ext cx="6466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ВИДЫ МЕРОПРИЯТИЙ</a:t>
            </a:r>
          </a:p>
        </p:txBody>
      </p:sp>
      <p:pic>
        <p:nvPicPr>
          <p:cNvPr id="2050" name="Picture 2" descr="D:\2026\КОнкурс\Новогоднее Музыкальное Лото\Бланки\IMG-20260311-WA0056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0" r="25558"/>
          <a:stretch/>
        </p:blipFill>
        <p:spPr bwMode="auto">
          <a:xfrm>
            <a:off x="196133" y="1794210"/>
            <a:ext cx="2400301" cy="506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2026\КОнкурс\Новогоднее Музыкальное Лото\Бланки\7b1204269fac3c51a375d183d933f094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8" t="50302" r="37982"/>
          <a:stretch/>
        </p:blipFill>
        <p:spPr bwMode="auto">
          <a:xfrm rot="16200000">
            <a:off x="738436" y="-169530"/>
            <a:ext cx="1564760" cy="215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hlinkClick r:id="rId8" action="ppaction://hlinksldjump"/>
          </p:cNvPr>
          <p:cNvSpPr txBox="1"/>
          <p:nvPr/>
        </p:nvSpPr>
        <p:spPr>
          <a:xfrm>
            <a:off x="1290918" y="490587"/>
            <a:ext cx="566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Impact" panose="020B0806030902050204" pitchFamily="34" charset="0"/>
              </a:rPr>
              <a:t>3</a:t>
            </a:r>
            <a:endParaRPr lang="ru-RU" sz="48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124" name="Picture 4" descr="C:\Users\Администратор\Downloads\1000434796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76"/>
          <a:stretch/>
        </p:blipFill>
        <p:spPr bwMode="auto">
          <a:xfrm>
            <a:off x="3004509" y="1052095"/>
            <a:ext cx="9269134" cy="539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895" y="1495755"/>
            <a:ext cx="5610476" cy="377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 descr="C:\Users\Администратор\Downloads\IMG-20260311-WA0113 (1)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2607"/>
          <a:stretch/>
        </p:blipFill>
        <p:spPr bwMode="auto">
          <a:xfrm>
            <a:off x="3202884" y="3329987"/>
            <a:ext cx="3448022" cy="35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дминистратор\Downloads\2026-03-11_18-12-37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101" y="5657850"/>
            <a:ext cx="2336478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ВИДЫ МЕрОприяти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291633" y="6144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99025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2026\КОнкурс\Новогоднее Музыкальное Лото\Бланки\chto-takoe-uspeshnaya-komanda-proekta-1-1024x665 -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" y="54946"/>
            <a:ext cx="12149414" cy="680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2026\КОнкурс\Новогоднее Музыкальное Лото\Бланки\IMG-20260311-WA0056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0" r="25558"/>
          <a:stretch/>
        </p:blipFill>
        <p:spPr bwMode="auto">
          <a:xfrm>
            <a:off x="320667" y="1794210"/>
            <a:ext cx="2400301" cy="506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2026\КОнкурс\Новогоднее Музыкальное Лото\Бланки\7b1204269fac3c51a375d183d933f094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2" r="64371"/>
          <a:stretch/>
        </p:blipFill>
        <p:spPr bwMode="auto">
          <a:xfrm>
            <a:off x="279657" y="-276993"/>
            <a:ext cx="2090751" cy="212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hlinkClick r:id="rId8" action="ppaction://hlinksldjump"/>
          </p:cNvPr>
          <p:cNvSpPr txBox="1"/>
          <p:nvPr/>
        </p:nvSpPr>
        <p:spPr>
          <a:xfrm>
            <a:off x="1015999" y="564008"/>
            <a:ext cx="682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ebas Neue Cyrillic" panose="02000506000000020004" pitchFamily="2" charset="0"/>
              </a:rPr>
              <a:t>4</a:t>
            </a:r>
            <a:endParaRPr lang="ru-RU" sz="4800" b="1" dirty="0">
              <a:solidFill>
                <a:schemeClr val="bg1"/>
              </a:solidFill>
              <a:latin typeface="Bebas Neue Cyrillic" panose="02000506000000020004" pitchFamily="2" charset="0"/>
            </a:endParaRPr>
          </a:p>
        </p:txBody>
      </p:sp>
      <p:pic>
        <p:nvPicPr>
          <p:cNvPr id="10" name="Picture 3" descr="C:\Users\Администратор\Downloads\2026-03-11_18-12-37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00" y="5657850"/>
            <a:ext cx="2336478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16168" y="200089"/>
            <a:ext cx="9686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ПРЕЗЕНТАЦИИ И ВЫСТУПЛЕНИЯ</a:t>
            </a:r>
          </a:p>
        </p:txBody>
      </p:sp>
      <p:pic>
        <p:nvPicPr>
          <p:cNvPr id="12" name="Picture 4" descr="C:\Users\Администратор\Downloads\1000434796.jpg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76" r="5651"/>
          <a:stretch/>
        </p:blipFill>
        <p:spPr bwMode="auto">
          <a:xfrm>
            <a:off x="3446682" y="1008224"/>
            <a:ext cx="8745318" cy="539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hlinkClick r:id="rId12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r="1989"/>
          <a:stretch/>
        </p:blipFill>
        <p:spPr bwMode="auto">
          <a:xfrm>
            <a:off x="5359239" y="1395006"/>
            <a:ext cx="5646057" cy="371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C:\Users\Администратор\Downloads\IMG-20260311-WA0113 (1).jpg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2607"/>
          <a:stretch/>
        </p:blipFill>
        <p:spPr bwMode="auto">
          <a:xfrm>
            <a:off x="2720968" y="3355541"/>
            <a:ext cx="3448022" cy="35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резентаци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22947" y="5812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06687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2026\КОнкурс\Новогоднее Музыкальное Лото\Бланки\chto-takoe-uspeshnaya-komanda-proekta-1-1024x665 -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9414" cy="680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20967" y="142055"/>
            <a:ext cx="9300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УСПЕХИ И ДОСТИЖЕНИЯ</a:t>
            </a:r>
          </a:p>
        </p:txBody>
      </p:sp>
      <p:pic>
        <p:nvPicPr>
          <p:cNvPr id="2050" name="Picture 2" descr="D:\2026\КОнкурс\Новогоднее Музыкальное Лото\Бланки\IMG-20260311-WA0056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0" r="25558"/>
          <a:stretch/>
        </p:blipFill>
        <p:spPr bwMode="auto">
          <a:xfrm>
            <a:off x="320667" y="1794210"/>
            <a:ext cx="2400301" cy="506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2026\КОнкурс\Новогоднее Музыкальное Лото\Бланки\7b1204269fac3c51a375d183d933f094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1" b="50000"/>
          <a:stretch/>
        </p:blipFill>
        <p:spPr bwMode="auto">
          <a:xfrm rot="16200000">
            <a:off x="677230" y="-254346"/>
            <a:ext cx="1687175" cy="203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hlinkClick r:id="rId8" action="ppaction://hlinksldjump"/>
          </p:cNvPr>
          <p:cNvSpPr txBox="1"/>
          <p:nvPr/>
        </p:nvSpPr>
        <p:spPr>
          <a:xfrm>
            <a:off x="1261947" y="455024"/>
            <a:ext cx="797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Impact" panose="020B0806030902050204" pitchFamily="34" charset="0"/>
              </a:rPr>
              <a:t>5</a:t>
            </a:r>
          </a:p>
        </p:txBody>
      </p:sp>
      <p:pic>
        <p:nvPicPr>
          <p:cNvPr id="8" name="Picture 3" descr="C:\Users\Администратор\Downloads\2026-03-11_18-12-37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00" y="5657850"/>
            <a:ext cx="2336478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УСПЕХ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40405" y="6066971"/>
            <a:ext cx="609600" cy="609600"/>
          </a:xfrm>
          <a:prstGeom prst="rect">
            <a:avLst/>
          </a:prstGeom>
        </p:spPr>
      </p:pic>
      <p:pic>
        <p:nvPicPr>
          <p:cNvPr id="11" name="Picture 4" descr="C:\Users\Администратор\Downloads\1000434796.jp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76" r="6049"/>
          <a:stretch/>
        </p:blipFill>
        <p:spPr bwMode="auto">
          <a:xfrm>
            <a:off x="3483481" y="1065385"/>
            <a:ext cx="8708519" cy="539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1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/>
          <a:stretch/>
        </p:blipFill>
        <p:spPr bwMode="auto">
          <a:xfrm>
            <a:off x="5431870" y="1534228"/>
            <a:ext cx="5597877" cy="364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 descr="C:\Users\Администратор\Downloads\IMG-20260311-WA0113 (1)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2607"/>
          <a:stretch/>
        </p:blipFill>
        <p:spPr bwMode="auto">
          <a:xfrm>
            <a:off x="2720968" y="3355541"/>
            <a:ext cx="3448022" cy="35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992380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85</Words>
  <Application>Microsoft Office PowerPoint</Application>
  <PresentationFormat>Широкоэкранный</PresentationFormat>
  <Paragraphs>39</Paragraphs>
  <Slides>10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Calibri</vt:lpstr>
      <vt:lpstr>Calibri Light</vt:lpstr>
      <vt:lpstr>Impact</vt:lpstr>
      <vt:lpstr>Arial</vt:lpstr>
      <vt:lpstr>Bebas Neue Cyrillic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Солнечная</dc:creator>
  <cp:lastModifiedBy>77056698160</cp:lastModifiedBy>
  <cp:revision>279</cp:revision>
  <cp:lastPrinted>2026-03-12T07:43:23Z</cp:lastPrinted>
  <dcterms:created xsi:type="dcterms:W3CDTF">2024-10-28T13:07:39Z</dcterms:created>
  <dcterms:modified xsi:type="dcterms:W3CDTF">2026-05-10T19:41:53Z</dcterms:modified>
</cp:coreProperties>
</file>